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_rels/slideMaster8.xml.rels" ContentType="application/vnd.openxmlformats-package.relationships+xml"/>
  <Override PartName="/ppt/slideMasters/_rels/slideMaster9.xml.rels" ContentType="application/vnd.openxmlformats-package.relationships+xml"/>
  <Override PartName="/ppt/slideMasters/_rels/slideMaster10.xml.rels" ContentType="application/vnd.openxmlformats-package.relationships+xml"/>
  <Override PartName="/ppt/slideMasters/_rels/slideMaster11.xml.rels" ContentType="application/vnd.openxmlformats-package.relationships+xml"/>
  <Override PartName="/ppt/slideMasters/_rels/slideMaster12.xml.rels" ContentType="application/vnd.openxmlformats-package.relationships+xml"/>
  <Override PartName="/ppt/slideMasters/_rels/slideMaster13.xml.rels" ContentType="application/vnd.openxmlformats-package.relationships+xml"/>
  <Override PartName="/ppt/slideMasters/_rels/slideMaster14.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slideLayouts/slideLayout31.xml" ContentType="application/vnd.openxmlformats-officedocument.presentationml.slideLayout+xml"/>
  <Override PartName="/ppt/slideLayouts/slideLayout119.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3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37.xml" ContentType="application/vnd.openxmlformats-officedocument.presentationml.slideLayout+xml"/>
  <Override PartName="/ppt/slideLayouts/slideLayout8.xml" ContentType="application/vnd.openxmlformats-officedocument.presentationml.slideLayout+xml"/>
  <Override PartName="/ppt/slideLayouts/slideLayout38.xml" ContentType="application/vnd.openxmlformats-officedocument.presentationml.slideLayout+xml"/>
  <Override PartName="/ppt/slideLayouts/slideLayout9.xml" ContentType="application/vnd.openxmlformats-officedocument.presentationml.slideLayout+xml"/>
  <Override PartName="/ppt/slideLayouts/slideLayout3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108.xml" ContentType="application/vnd.openxmlformats-officedocument.presentationml.slideLayout+xml"/>
  <Override PartName="/ppt/slideLayouts/slideLayout20.xml" ContentType="application/vnd.openxmlformats-officedocument.presentationml.slideLayout+xml"/>
  <Override PartName="/ppt/slideLayouts/slideLayout109.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118.xml" ContentType="application/vnd.openxmlformats-officedocument.presentationml.slideLayout+xml"/>
  <Override PartName="/ppt/slideLayouts/slideLayout30.xml" ContentType="application/vnd.openxmlformats-officedocument.presentationml.slideLayout+xml"/>
  <Override PartName="/ppt/slideLayouts/slideLayout128.xml" ContentType="application/vnd.openxmlformats-officedocument.presentationml.slideLayout+xml"/>
  <Override PartName="/ppt/slideLayouts/slideLayout40.xml" ContentType="application/vnd.openxmlformats-officedocument.presentationml.slideLayout+xml"/>
  <Override PartName="/ppt/slideLayouts/slideLayout129.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138.xml" ContentType="application/vnd.openxmlformats-officedocument.presentationml.slideLayout+xml"/>
  <Override PartName="/ppt/slideLayouts/slideLayout50.xml" ContentType="application/vnd.openxmlformats-officedocument.presentationml.slideLayout+xml"/>
  <Override PartName="/ppt/slideLayouts/slideLayout139.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148.xml" ContentType="application/vnd.openxmlformats-officedocument.presentationml.slideLayout+xml"/>
  <Override PartName="/ppt/slideLayouts/_rels/slideLayout35.xml.rels" ContentType="application/vnd.openxmlformats-package.relationships+xml"/>
  <Override PartName="/ppt/slideLayouts/_rels/slideLayout119.xml.rels" ContentType="application/vnd.openxmlformats-package.relationships+xml"/>
  <Override PartName="/ppt/slideLayouts/_rels/slideLayout53.xml.rels" ContentType="application/vnd.openxmlformats-package.relationships+xml"/>
  <Override PartName="/ppt/slideLayouts/_rels/slideLayout1.xml.rels" ContentType="application/vnd.openxmlformats-package.relationships+xml"/>
  <Override PartName="/ppt/slideLayouts/_rels/slideLayout137.xml.rels" ContentType="application/vnd.openxmlformats-package.relationships+xml"/>
  <Override PartName="/ppt/slideLayouts/_rels/slideLayout31.xml.rels" ContentType="application/vnd.openxmlformats-package.relationships+xml"/>
  <Override PartName="/ppt/slideLayouts/_rels/slideLayout32.xml.rels" ContentType="application/vnd.openxmlformats-package.relationships+xml"/>
  <Override PartName="/ppt/slideLayouts/_rels/slideLayout2.xml.rels" ContentType="application/vnd.openxmlformats-package.relationships+xml"/>
  <Override PartName="/ppt/slideLayouts/_rels/slideLayout138.xml.rels" ContentType="application/vnd.openxmlformats-package.relationships+xml"/>
  <Override PartName="/ppt/slideLayouts/_rels/slideLayout54.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139.xml.rels" ContentType="application/vnd.openxmlformats-package.relationships+xml"/>
  <Override PartName="/ppt/slideLayouts/_rels/slideLayout55.xml.rels" ContentType="application/vnd.openxmlformats-package.relationships+xml"/>
  <Override PartName="/ppt/slideLayouts/_rels/slideLayout34.xml.rels" ContentType="application/vnd.openxmlformats-package.relationships+xml"/>
  <Override PartName="/ppt/slideLayouts/_rels/slideLayout118.xml.rels" ContentType="application/vnd.openxmlformats-package.relationships+xml"/>
  <Override PartName="/ppt/slideLayouts/_rels/slideLayout4.xml.rels" ContentType="application/vnd.openxmlformats-package.relationships+xml"/>
  <Override PartName="/ppt/slideLayouts/_rels/slideLayout56.xml.rels" ContentType="application/vnd.openxmlformats-package.relationships+xml"/>
  <Override PartName="/ppt/slideLayouts/_rels/slideLayout5.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37.xml.rels" ContentType="application/vnd.openxmlformats-package.relationships+xml"/>
  <Override PartName="/ppt/slideLayouts/_rels/slideLayout7.xml.rels" ContentType="application/vnd.openxmlformats-package.relationships+xml"/>
  <Override PartName="/ppt/slideLayouts/_rels/slideLayout38.xml.rels" ContentType="application/vnd.openxmlformats-package.relationships+xml"/>
  <Override PartName="/ppt/slideLayouts/_rels/slideLayout8.xml.rels" ContentType="application/vnd.openxmlformats-package.relationships+xml"/>
  <Override PartName="/ppt/slideLayouts/_rels/slideLayout39.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108.xml.rels" ContentType="application/vnd.openxmlformats-package.relationships+xml"/>
  <Override PartName="/ppt/slideLayouts/_rels/slideLayout24.xml.rels" ContentType="application/vnd.openxmlformats-package.relationships+xml"/>
  <Override PartName="/ppt/slideLayouts/_rels/slideLayout20.xml.rels" ContentType="application/vnd.openxmlformats-package.relationships+xml"/>
  <Override PartName="/ppt/slideLayouts/_rels/slideLayout109.xml.rels" ContentType="application/vnd.openxmlformats-package.relationships+xml"/>
  <Override PartName="/ppt/slideLayouts/_rels/slideLayout25.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128.xml.rels" ContentType="application/vnd.openxmlformats-package.relationships+xml"/>
  <Override PartName="/ppt/slideLayouts/_rels/slideLayout44.xml.rels" ContentType="application/vnd.openxmlformats-package.relationships+xml"/>
  <Override PartName="/ppt/slideLayouts/_rels/slideLayout40.xml.rels" ContentType="application/vnd.openxmlformats-package.relationships+xml"/>
  <Override PartName="/ppt/slideLayouts/_rels/slideLayout129.xml.rels" ContentType="application/vnd.openxmlformats-package.relationships+xml"/>
  <Override PartName="/ppt/slideLayouts/_rels/slideLayout45.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Layouts/_rels/slideLayout49.xml.rels" ContentType="application/vnd.openxmlformats-package.relationships+xml"/>
  <Override PartName="/ppt/slideLayouts/_rels/slideLayout50.xml.rels" ContentType="application/vnd.openxmlformats-package.relationships+xml"/>
  <Override PartName="/ppt/slideLayouts/_rels/slideLayout51.xml.rels" ContentType="application/vnd.openxmlformats-package.relationships+xml"/>
  <Override PartName="/ppt/slideLayouts/_rels/slideLayout52.xml.rels" ContentType="application/vnd.openxmlformats-package.relationships+xml"/>
  <Override PartName="/ppt/slideLayouts/_rels/slideLayout57.xml.rels" ContentType="application/vnd.openxmlformats-package.relationships+xml"/>
  <Override PartName="/ppt/slideLayouts/_rels/slideLayout58.xml.rels" ContentType="application/vnd.openxmlformats-package.relationships+xml"/>
  <Override PartName="/ppt/slideLayouts/_rels/slideLayout59.xml.rels" ContentType="application/vnd.openxmlformats-package.relationships+xml"/>
  <Override PartName="/ppt/slideLayouts/_rels/slideLayout148.xml.rels" ContentType="application/vnd.openxmlformats-package.relationships+xml"/>
  <Override PartName="/ppt/slideLayouts/_rels/slideLayout60.xml.rels" ContentType="application/vnd.openxmlformats-package.relationships+xml"/>
  <Override PartName="/ppt/slideLayouts/_rels/slideLayout149.xml.rels" ContentType="application/vnd.openxmlformats-package.relationships+xml"/>
  <Override PartName="/ppt/slideLayouts/_rels/slideLayout61.xml.rels" ContentType="application/vnd.openxmlformats-package.relationships+xml"/>
  <Override PartName="/ppt/slideLayouts/_rels/slideLayout62.xml.rels" ContentType="application/vnd.openxmlformats-package.relationships+xml"/>
  <Override PartName="/ppt/slideLayouts/_rels/slideLayout63.xml.rels" ContentType="application/vnd.openxmlformats-package.relationships+xml"/>
  <Override PartName="/ppt/slideLayouts/_rels/slideLayout64.xml.rels" ContentType="application/vnd.openxmlformats-package.relationships+xml"/>
  <Override PartName="/ppt/slideLayouts/_rels/slideLayout65.xml.rels" ContentType="application/vnd.openxmlformats-package.relationships+xml"/>
  <Override PartName="/ppt/slideLayouts/_rels/slideLayout66.xml.rels" ContentType="application/vnd.openxmlformats-package.relationships+xml"/>
  <Override PartName="/ppt/slideLayouts/_rels/slideLayout67.xml.rels" ContentType="application/vnd.openxmlformats-package.relationships+xml"/>
  <Override PartName="/ppt/slideLayouts/_rels/slideLayout68.xml.rels" ContentType="application/vnd.openxmlformats-package.relationships+xml"/>
  <Override PartName="/ppt/slideLayouts/_rels/slideLayout69.xml.rels" ContentType="application/vnd.openxmlformats-package.relationships+xml"/>
  <Override PartName="/ppt/slideLayouts/_rels/slideLayout158.xml.rels" ContentType="application/vnd.openxmlformats-package.relationships+xml"/>
  <Override PartName="/ppt/slideLayouts/_rels/slideLayout70.xml.rels" ContentType="application/vnd.openxmlformats-package.relationships+xml"/>
  <Override PartName="/ppt/slideLayouts/_rels/slideLayout159.xml.rels" ContentType="application/vnd.openxmlformats-package.relationships+xml"/>
  <Override PartName="/ppt/slideLayouts/_rels/slideLayout71.xml.rels" ContentType="application/vnd.openxmlformats-package.relationships+xml"/>
  <Override PartName="/ppt/slideLayouts/_rels/slideLayout72.xml.rels" ContentType="application/vnd.openxmlformats-package.relationships+xml"/>
  <Override PartName="/ppt/slideLayouts/_rels/slideLayout73.xml.rels" ContentType="application/vnd.openxmlformats-package.relationships+xml"/>
  <Override PartName="/ppt/slideLayouts/_rels/slideLayout74.xml.rels" ContentType="application/vnd.openxmlformats-package.relationships+xml"/>
  <Override PartName="/ppt/slideLayouts/_rels/slideLayout75.xml.rels" ContentType="application/vnd.openxmlformats-package.relationships+xml"/>
  <Override PartName="/ppt/slideLayouts/_rels/slideLayout76.xml.rels" ContentType="application/vnd.openxmlformats-package.relationships+xml"/>
  <Override PartName="/ppt/slideLayouts/_rels/slideLayout77.xml.rels" ContentType="application/vnd.openxmlformats-package.relationships+xml"/>
  <Override PartName="/ppt/slideLayouts/_rels/slideLayout78.xml.rels" ContentType="application/vnd.openxmlformats-package.relationships+xml"/>
  <Override PartName="/ppt/slideLayouts/_rels/slideLayout79.xml.rels" ContentType="application/vnd.openxmlformats-package.relationships+xml"/>
  <Override PartName="/ppt/slideLayouts/_rels/slideLayout168.xml.rels" ContentType="application/vnd.openxmlformats-package.relationships+xml"/>
  <Override PartName="/ppt/slideLayouts/_rels/slideLayout80.xml.rels" ContentType="application/vnd.openxmlformats-package.relationships+xml"/>
  <Override PartName="/ppt/slideLayouts/_rels/slideLayout81.xml.rels" ContentType="application/vnd.openxmlformats-package.relationships+xml"/>
  <Override PartName="/ppt/slideLayouts/_rels/slideLayout82.xml.rels" ContentType="application/vnd.openxmlformats-package.relationships+xml"/>
  <Override PartName="/ppt/slideLayouts/_rels/slideLayout83.xml.rels" ContentType="application/vnd.openxmlformats-package.relationships+xml"/>
  <Override PartName="/ppt/slideLayouts/_rels/slideLayout84.xml.rels" ContentType="application/vnd.openxmlformats-package.relationships+xml"/>
  <Override PartName="/ppt/slideLayouts/_rels/slideLayout85.xml.rels" ContentType="application/vnd.openxmlformats-package.relationships+xml"/>
  <Override PartName="/ppt/slideLayouts/_rels/slideLayout86.xml.rels" ContentType="application/vnd.openxmlformats-package.relationships+xml"/>
  <Override PartName="/ppt/slideLayouts/_rels/slideLayout87.xml.rels" ContentType="application/vnd.openxmlformats-package.relationships+xml"/>
  <Override PartName="/ppt/slideLayouts/_rels/slideLayout88.xml.rels" ContentType="application/vnd.openxmlformats-package.relationships+xml"/>
  <Override PartName="/ppt/slideLayouts/_rels/slideLayout89.xml.rels" ContentType="application/vnd.openxmlformats-package.relationships+xml"/>
  <Override PartName="/ppt/slideLayouts/_rels/slideLayout90.xml.rels" ContentType="application/vnd.openxmlformats-package.relationships+xml"/>
  <Override PartName="/ppt/slideLayouts/_rels/slideLayout91.xml.rels" ContentType="application/vnd.openxmlformats-package.relationships+xml"/>
  <Override PartName="/ppt/slideLayouts/_rels/slideLayout92.xml.rels" ContentType="application/vnd.openxmlformats-package.relationships+xml"/>
  <Override PartName="/ppt/slideLayouts/_rels/slideLayout93.xml.rels" ContentType="application/vnd.openxmlformats-package.relationships+xml"/>
  <Override PartName="/ppt/slideLayouts/_rels/slideLayout94.xml.rels" ContentType="application/vnd.openxmlformats-package.relationships+xml"/>
  <Override PartName="/ppt/slideLayouts/_rels/slideLayout95.xml.rels" ContentType="application/vnd.openxmlformats-package.relationships+xml"/>
  <Override PartName="/ppt/slideLayouts/_rels/slideLayout96.xml.rels" ContentType="application/vnd.openxmlformats-package.relationships+xml"/>
  <Override PartName="/ppt/slideLayouts/_rels/slideLayout97.xml.rels" ContentType="application/vnd.openxmlformats-package.relationships+xml"/>
  <Override PartName="/ppt/slideLayouts/_rels/slideLayout98.xml.rels" ContentType="application/vnd.openxmlformats-package.relationships+xml"/>
  <Override PartName="/ppt/slideLayouts/_rels/slideLayout99.xml.rels" ContentType="application/vnd.openxmlformats-package.relationships+xml"/>
  <Override PartName="/ppt/slideLayouts/_rels/slideLayout100.xml.rels" ContentType="application/vnd.openxmlformats-package.relationships+xml"/>
  <Override PartName="/ppt/slideLayouts/_rels/slideLayout101.xml.rels" ContentType="application/vnd.openxmlformats-package.relationships+xml"/>
  <Override PartName="/ppt/slideLayouts/_rels/slideLayout102.xml.rels" ContentType="application/vnd.openxmlformats-package.relationships+xml"/>
  <Override PartName="/ppt/slideLayouts/_rels/slideLayout103.xml.rels" ContentType="application/vnd.openxmlformats-package.relationships+xml"/>
  <Override PartName="/ppt/slideLayouts/_rels/slideLayout104.xml.rels" ContentType="application/vnd.openxmlformats-package.relationships+xml"/>
  <Override PartName="/ppt/slideLayouts/_rels/slideLayout105.xml.rels" ContentType="application/vnd.openxmlformats-package.relationships+xml"/>
  <Override PartName="/ppt/slideLayouts/_rels/slideLayout106.xml.rels" ContentType="application/vnd.openxmlformats-package.relationships+xml"/>
  <Override PartName="/ppt/slideLayouts/_rels/slideLayout107.xml.rels" ContentType="application/vnd.openxmlformats-package.relationships+xml"/>
  <Override PartName="/ppt/slideLayouts/_rels/slideLayout110.xml.rels" ContentType="application/vnd.openxmlformats-package.relationships+xml"/>
  <Override PartName="/ppt/slideLayouts/_rels/slideLayout111.xml.rels" ContentType="application/vnd.openxmlformats-package.relationships+xml"/>
  <Override PartName="/ppt/slideLayouts/_rels/slideLayout112.xml.rels" ContentType="application/vnd.openxmlformats-package.relationships+xml"/>
  <Override PartName="/ppt/slideLayouts/_rels/slideLayout113.xml.rels" ContentType="application/vnd.openxmlformats-package.relationships+xml"/>
  <Override PartName="/ppt/slideLayouts/_rels/slideLayout114.xml.rels" ContentType="application/vnd.openxmlformats-package.relationships+xml"/>
  <Override PartName="/ppt/slideLayouts/_rels/slideLayout115.xml.rels" ContentType="application/vnd.openxmlformats-package.relationships+xml"/>
  <Override PartName="/ppt/slideLayouts/_rels/slideLayout116.xml.rels" ContentType="application/vnd.openxmlformats-package.relationships+xml"/>
  <Override PartName="/ppt/slideLayouts/_rels/slideLayout117.xml.rels" ContentType="application/vnd.openxmlformats-package.relationships+xml"/>
  <Override PartName="/ppt/slideLayouts/_rels/slideLayout120.xml.rels" ContentType="application/vnd.openxmlformats-package.relationships+xml"/>
  <Override PartName="/ppt/slideLayouts/_rels/slideLayout121.xml.rels" ContentType="application/vnd.openxmlformats-package.relationships+xml"/>
  <Override PartName="/ppt/slideLayouts/_rels/slideLayout122.xml.rels" ContentType="application/vnd.openxmlformats-package.relationships+xml"/>
  <Override PartName="/ppt/slideLayouts/_rels/slideLayout123.xml.rels" ContentType="application/vnd.openxmlformats-package.relationships+xml"/>
  <Override PartName="/ppt/slideLayouts/_rels/slideLayout124.xml.rels" ContentType="application/vnd.openxmlformats-package.relationships+xml"/>
  <Override PartName="/ppt/slideLayouts/_rels/slideLayout125.xml.rels" ContentType="application/vnd.openxmlformats-package.relationships+xml"/>
  <Override PartName="/ppt/slideLayouts/_rels/slideLayout126.xml.rels" ContentType="application/vnd.openxmlformats-package.relationships+xml"/>
  <Override PartName="/ppt/slideLayouts/_rels/slideLayout127.xml.rels" ContentType="application/vnd.openxmlformats-package.relationships+xml"/>
  <Override PartName="/ppt/slideLayouts/_rels/slideLayout130.xml.rels" ContentType="application/vnd.openxmlformats-package.relationships+xml"/>
  <Override PartName="/ppt/slideLayouts/_rels/slideLayout131.xml.rels" ContentType="application/vnd.openxmlformats-package.relationships+xml"/>
  <Override PartName="/ppt/slideLayouts/_rels/slideLayout132.xml.rels" ContentType="application/vnd.openxmlformats-package.relationships+xml"/>
  <Override PartName="/ppt/slideLayouts/_rels/slideLayout133.xml.rels" ContentType="application/vnd.openxmlformats-package.relationships+xml"/>
  <Override PartName="/ppt/slideLayouts/_rels/slideLayout134.xml.rels" ContentType="application/vnd.openxmlformats-package.relationships+xml"/>
  <Override PartName="/ppt/slideLayouts/_rels/slideLayout135.xml.rels" ContentType="application/vnd.openxmlformats-package.relationships+xml"/>
  <Override PartName="/ppt/slideLayouts/_rels/slideLayout136.xml.rels" ContentType="application/vnd.openxmlformats-package.relationships+xml"/>
  <Override PartName="/ppt/slideLayouts/_rels/slideLayout140.xml.rels" ContentType="application/vnd.openxmlformats-package.relationships+xml"/>
  <Override PartName="/ppt/slideLayouts/_rels/slideLayout141.xml.rels" ContentType="application/vnd.openxmlformats-package.relationships+xml"/>
  <Override PartName="/ppt/slideLayouts/_rels/slideLayout142.xml.rels" ContentType="application/vnd.openxmlformats-package.relationships+xml"/>
  <Override PartName="/ppt/slideLayouts/_rels/slideLayout143.xml.rels" ContentType="application/vnd.openxmlformats-package.relationships+xml"/>
  <Override PartName="/ppt/slideLayouts/_rels/slideLayout144.xml.rels" ContentType="application/vnd.openxmlformats-package.relationships+xml"/>
  <Override PartName="/ppt/slideLayouts/_rels/slideLayout145.xml.rels" ContentType="application/vnd.openxmlformats-package.relationships+xml"/>
  <Override PartName="/ppt/slideLayouts/_rels/slideLayout146.xml.rels" ContentType="application/vnd.openxmlformats-package.relationships+xml"/>
  <Override PartName="/ppt/slideLayouts/_rels/slideLayout147.xml.rels" ContentType="application/vnd.openxmlformats-package.relationships+xml"/>
  <Override PartName="/ppt/slideLayouts/_rels/slideLayout150.xml.rels" ContentType="application/vnd.openxmlformats-package.relationships+xml"/>
  <Override PartName="/ppt/slideLayouts/_rels/slideLayout151.xml.rels" ContentType="application/vnd.openxmlformats-package.relationships+xml"/>
  <Override PartName="/ppt/slideLayouts/_rels/slideLayout152.xml.rels" ContentType="application/vnd.openxmlformats-package.relationships+xml"/>
  <Override PartName="/ppt/slideLayouts/_rels/slideLayout153.xml.rels" ContentType="application/vnd.openxmlformats-package.relationships+xml"/>
  <Override PartName="/ppt/slideLayouts/_rels/slideLayout154.xml.rels" ContentType="application/vnd.openxmlformats-package.relationships+xml"/>
  <Override PartName="/ppt/slideLayouts/_rels/slideLayout155.xml.rels" ContentType="application/vnd.openxmlformats-package.relationships+xml"/>
  <Override PartName="/ppt/slideLayouts/_rels/slideLayout156.xml.rels" ContentType="application/vnd.openxmlformats-package.relationships+xml"/>
  <Override PartName="/ppt/slideLayouts/_rels/slideLayout157.xml.rels" ContentType="application/vnd.openxmlformats-package.relationships+xml"/>
  <Override PartName="/ppt/slideLayouts/_rels/slideLayout160.xml.rels" ContentType="application/vnd.openxmlformats-package.relationships+xml"/>
  <Override PartName="/ppt/slideLayouts/_rels/slideLayout161.xml.rels" ContentType="application/vnd.openxmlformats-package.relationships+xml"/>
  <Override PartName="/ppt/slideLayouts/_rels/slideLayout162.xml.rels" ContentType="application/vnd.openxmlformats-package.relationships+xml"/>
  <Override PartName="/ppt/slideLayouts/_rels/slideLayout163.xml.rels" ContentType="application/vnd.openxmlformats-package.relationships+xml"/>
  <Override PartName="/ppt/slideLayouts/_rels/slideLayout164.xml.rels" ContentType="application/vnd.openxmlformats-package.relationships+xml"/>
  <Override PartName="/ppt/slideLayouts/_rels/slideLayout165.xml.rels" ContentType="application/vnd.openxmlformats-package.relationships+xml"/>
  <Override PartName="/ppt/slideLayouts/_rels/slideLayout166.xml.rels" ContentType="application/vnd.openxmlformats-package.relationships+xml"/>
  <Override PartName="/ppt/slideLayouts/_rels/slideLayout167.xml.rels" ContentType="application/vnd.openxmlformats-package.relationships+xml"/>
  <Override PartName="/ppt/slideLayouts/slideLayout61.xml" ContentType="application/vnd.openxmlformats-officedocument.presentationml.slideLayout+xml"/>
  <Override PartName="/ppt/slideLayouts/slideLayout149.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158.xml" ContentType="application/vnd.openxmlformats-officedocument.presentationml.slideLayout+xml"/>
  <Override PartName="/ppt/slideLayouts/slideLayout71.xml" ContentType="application/vnd.openxmlformats-officedocument.presentationml.slideLayout+xml"/>
  <Override PartName="/ppt/slideLayouts/slideLayout159.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168.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comments/comment12.xml" ContentType="application/vnd.openxmlformats-officedocument.presentationml.comments+xml"/>
  <Override PartName="/ppt/media/image1.jpeg" ContentType="image/jpeg"/>
  <Override PartName="/ppt/media/image2.png" ContentType="image/png"/>
  <Override PartName="/ppt/media/image3.jpeg" ContentType="image/jpeg"/>
  <Override PartName="/ppt/media/image5.png" ContentType="image/png"/>
  <Override PartName="/ppt/media/image4.png" ContentType="image/png"/>
  <Override PartName="/ppt/media/image6.png" ContentType="image/png"/>
  <Override PartName="/ppt/media/image7.png" ContentType="image/png"/>
  <Override PartName="/ppt/media/image8.png" ContentType="image/png"/>
  <Override PartName="/ppt/media/image9.png" ContentType="image/png"/>
  <Override PartName="/ppt/media/image10.png" ContentType="image/png"/>
  <Override PartName="/ppt/media/image11.png" ContentType="image/png"/>
  <Override PartName="/ppt/media/image12.png" ContentType="image/png"/>
  <Override PartName="/ppt/media/image13.png" ContentType="image/png"/>
  <Override PartName="/ppt/media/image14.png" ContentType="image/png"/>
  <Override PartName="/ppt/media/image15.png" ContentType="image/png"/>
  <Override PartName="/ppt/media/image16.png" ContentType="image/png"/>
  <Override PartName="/ppt/media/image17.png" ContentType="image/png"/>
  <Override PartName="/ppt/media/image18.png" ContentType="image/png"/>
  <Override PartName="/ppt/media/image19.png" ContentType="image/png"/>
  <Override PartName="/ppt/media/image20.png" ContentType="image/png"/>
  <Override PartName="/ppt/media/image21.png" ContentType="image/png"/>
  <Override PartName="/ppt/media/image22.png" ContentType="image/png"/>
  <Override PartName="/ppt/media/image23.png" ContentType="image/png"/>
  <Override PartName="/ppt/commentAuthors.xml" ContentType="application/vnd.openxmlformats-officedocument.presentationml.commentAuthors+xml"/>
  <Override PartName="/ppt/presProps.xml" ContentType="application/vnd.openxmlformats-officedocument.presentationml.presProps+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_rels/slide1.xml.rels" ContentType="application/vnd.openxmlformats-package.relationships+xml"/>
  <Override PartName="/ppt/slides/_rels/slide22.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 id="2147483726" r:id="rId8"/>
    <p:sldMasterId id="2147483739" r:id="rId9"/>
    <p:sldMasterId id="2147483752" r:id="rId10"/>
    <p:sldMasterId id="2147483765" r:id="rId11"/>
    <p:sldMasterId id="2147483778" r:id="rId12"/>
    <p:sldMasterId id="2147483791" r:id="rId13"/>
    <p:sldMasterId id="2147483804" r:id="rId14"/>
    <p:sldMasterId id="2147483817" r:id="rId15"/>
  </p:sldMasterIdLst>
  <p:sldIdLst>
    <p:sldId id="256" r:id="rId16"/>
    <p:sldId id="257" r:id="rId17"/>
    <p:sldId id="258" r:id="rId18"/>
    <p:sldId id="259" r:id="rId19"/>
    <p:sldId id="260" r:id="rId20"/>
    <p:sldId id="261" r:id="rId21"/>
    <p:sldId id="262" r:id="rId22"/>
    <p:sldId id="263" r:id="rId23"/>
    <p:sldId id="264" r:id="rId24"/>
    <p:sldId id="265" r:id="rId25"/>
    <p:sldId id="266" r:id="rId26"/>
    <p:sldId id="267" r:id="rId27"/>
    <p:sldId id="268" r:id="rId28"/>
    <p:sldId id="269" r:id="rId29"/>
    <p:sldId id="270" r:id="rId30"/>
    <p:sldId id="271" r:id="rId31"/>
    <p:sldId id="272" r:id="rId32"/>
    <p:sldId id="273" r:id="rId33"/>
    <p:sldId id="274" r:id="rId34"/>
    <p:sldId id="275" r:id="rId35"/>
    <p:sldId id="276" r:id="rId36"/>
    <p:sldId id="277" r:id="rId37"/>
    <p:sldId id="278" r:id="rId38"/>
    <p:sldId id="279" r:id="rId39"/>
  </p:sldIdLst>
  <p:sldSz cx="10080625" cy="5670550"/>
  <p:notesSz cx="7559675" cy="10691813"/>
</p:presentation>
</file>

<file path=ppt/commentAuthors.xml><?xml version="1.0" encoding="utf-8"?>
<p:cmAuthorLst xmlns:p="http://schemas.openxmlformats.org/presentationml/2006/main">
  <p:cmAuthor id="0" name=""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 Target="slides/slide1.xml"/><Relationship Id="rId17" Type="http://schemas.openxmlformats.org/officeDocument/2006/relationships/slide" Target="slides/slide2.xml"/><Relationship Id="rId18" Type="http://schemas.openxmlformats.org/officeDocument/2006/relationships/slide" Target="slides/slide3.xml"/><Relationship Id="rId19" Type="http://schemas.openxmlformats.org/officeDocument/2006/relationships/slide" Target="slides/slide4.xml"/><Relationship Id="rId20" Type="http://schemas.openxmlformats.org/officeDocument/2006/relationships/slide" Target="slides/slide5.xml"/><Relationship Id="rId21" Type="http://schemas.openxmlformats.org/officeDocument/2006/relationships/slide" Target="slides/slide6.xml"/><Relationship Id="rId22" Type="http://schemas.openxmlformats.org/officeDocument/2006/relationships/slide" Target="slides/slide7.xml"/><Relationship Id="rId23" Type="http://schemas.openxmlformats.org/officeDocument/2006/relationships/slide" Target="slides/slide8.xml"/><Relationship Id="rId24" Type="http://schemas.openxmlformats.org/officeDocument/2006/relationships/slide" Target="slides/slide9.xml"/><Relationship Id="rId25" Type="http://schemas.openxmlformats.org/officeDocument/2006/relationships/slide" Target="slides/slide10.xml"/><Relationship Id="rId26" Type="http://schemas.openxmlformats.org/officeDocument/2006/relationships/slide" Target="slides/slide11.xml"/><Relationship Id="rId27" Type="http://schemas.openxmlformats.org/officeDocument/2006/relationships/slide" Target="slides/slide12.xml"/><Relationship Id="rId28" Type="http://schemas.openxmlformats.org/officeDocument/2006/relationships/slide" Target="slides/slide13.xml"/><Relationship Id="rId29" Type="http://schemas.openxmlformats.org/officeDocument/2006/relationships/slide" Target="slides/slide14.xml"/><Relationship Id="rId30" Type="http://schemas.openxmlformats.org/officeDocument/2006/relationships/slide" Target="slides/slide15.xml"/><Relationship Id="rId31" Type="http://schemas.openxmlformats.org/officeDocument/2006/relationships/slide" Target="slides/slide16.xml"/><Relationship Id="rId32" Type="http://schemas.openxmlformats.org/officeDocument/2006/relationships/slide" Target="slides/slide17.xml"/><Relationship Id="rId33" Type="http://schemas.openxmlformats.org/officeDocument/2006/relationships/slide" Target="slides/slide18.xml"/><Relationship Id="rId34" Type="http://schemas.openxmlformats.org/officeDocument/2006/relationships/slide" Target="slides/slide19.xml"/><Relationship Id="rId35" Type="http://schemas.openxmlformats.org/officeDocument/2006/relationships/slide" Target="slides/slide20.xml"/><Relationship Id="rId36" Type="http://schemas.openxmlformats.org/officeDocument/2006/relationships/slide" Target="slides/slide21.xml"/><Relationship Id="rId37" Type="http://schemas.openxmlformats.org/officeDocument/2006/relationships/slide" Target="slides/slide22.xml"/><Relationship Id="rId38" Type="http://schemas.openxmlformats.org/officeDocument/2006/relationships/slide" Target="slides/slide23.xml"/><Relationship Id="rId39" Type="http://schemas.openxmlformats.org/officeDocument/2006/relationships/slide" Target="slides/slide24.xml"/><Relationship Id="rId40" Type="http://schemas.openxmlformats.org/officeDocument/2006/relationships/presProps" Target="presProps.xml"/><Relationship Id="rId41" Type="http://schemas.openxmlformats.org/officeDocument/2006/relationships/commentAuthors" Target="commentAuthors.xml"/>
</Relationships>
</file>

<file path=ppt/comments/comment12.xml><?xml version="1.0" encoding="utf-8"?>
<p:cmLst xmlns:p="http://schemas.openxmlformats.org/presentationml/2006/main">
  <p:cm authorId="0" dt="2024-03-21T09:02:01.000000000" idx="1">
    <p:pos x="0" y="0"/>
    <p:text>Nal node Controller</p:text>
  </p:cm>
</p:cmLst>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7.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9.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0.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1.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2.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3.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4.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8.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0.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1.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2.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3.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4.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5.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6.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8.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9.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1.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2.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3.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4.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5.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6.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7.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8.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9.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2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2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2.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3.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4.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5.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6.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7.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8.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9.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0.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2.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3.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4.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5.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6.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7.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8.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9.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0.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1.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3.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4.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5.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6.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7.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8.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9.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0.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1.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2.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4.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5.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6.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7.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8.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9.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0.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1.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2.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3.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5.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6.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7.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8.xml.rels><?xml version="1.0" encoding="UTF-8"?>
<Relationships xmlns="http://schemas.openxmlformats.org/package/2006/relationships"><Relationship Id="rId1" Type="http://schemas.openxmlformats.org/officeDocument/2006/relationships/slideMaster" Target="../slideMasters/slideMaster14.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2"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23" name="PlaceHolder 2"/>
          <p:cNvSpPr>
            <a:spLocks noGrp="1"/>
          </p:cNvSpPr>
          <p:nvPr>
            <p:ph type="subTitle"/>
          </p:nvPr>
        </p:nvSpPr>
        <p:spPr>
          <a:xfrm>
            <a:off x="468000" y="1800000"/>
            <a:ext cx="9071640" cy="3288240"/>
          </a:xfrm>
          <a:prstGeom prst="rect">
            <a:avLst/>
          </a:prstGeom>
          <a:noFill/>
          <a:ln w="0">
            <a:noFill/>
          </a:ln>
        </p:spPr>
        <p:txBody>
          <a:bodyPr lIns="0" rIns="0" tIns="0" bIns="0" anchor="ctr">
            <a:noAutofit/>
          </a:bodyPr>
          <a:p>
            <a:pPr indent="0" algn="ctr">
              <a:buNone/>
            </a:pP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25" name="PlaceHolder 2"/>
          <p:cNvSpPr>
            <a:spLocks noGrp="1"/>
          </p:cNvSpPr>
          <p:nvPr>
            <p:ph/>
          </p:nvPr>
        </p:nvSpPr>
        <p:spPr>
          <a:xfrm>
            <a:off x="468000" y="1800000"/>
            <a:ext cx="907164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27"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8"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9"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0" name="PlaceHolder 1"/>
          <p:cNvSpPr>
            <a:spLocks noGrp="1"/>
          </p:cNvSpPr>
          <p:nvPr>
            <p:ph type="subTitle"/>
          </p:nvPr>
        </p:nvSpPr>
        <p:spPr>
          <a:xfrm>
            <a:off x="468000" y="468000"/>
            <a:ext cx="9071640" cy="4388400"/>
          </a:xfrm>
          <a:prstGeom prst="rect">
            <a:avLst/>
          </a:prstGeom>
          <a:noFill/>
          <a:ln w="0">
            <a:noFill/>
          </a:ln>
        </p:spPr>
        <p:txBody>
          <a:bodyPr lIns="0" rIns="0" tIns="0" bIns="0" anchor="ctr">
            <a:noAutofit/>
          </a:bodyP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32"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3"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4"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36"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7"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8" name="PlaceHolder 4"/>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9"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40"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1"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2" name="PlaceHolder 4"/>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3"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44" name="PlaceHolder 2"/>
          <p:cNvSpPr>
            <a:spLocks noGrp="1"/>
          </p:cNvSpPr>
          <p:nvPr>
            <p:ph/>
          </p:nvPr>
        </p:nvSpPr>
        <p:spPr>
          <a:xfrm>
            <a:off x="468000" y="180000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5" name="PlaceHolder 3"/>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47"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8"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9"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0" name="PlaceHolder 5"/>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52" name="PlaceHolder 2"/>
          <p:cNvSpPr>
            <a:spLocks noGrp="1"/>
          </p:cNvSpPr>
          <p:nvPr>
            <p:ph/>
          </p:nvPr>
        </p:nvSpPr>
        <p:spPr>
          <a:xfrm>
            <a:off x="4680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3" name="PlaceHolder 3"/>
          <p:cNvSpPr>
            <a:spLocks noGrp="1"/>
          </p:cNvSpPr>
          <p:nvPr>
            <p:ph/>
          </p:nvPr>
        </p:nvSpPr>
        <p:spPr>
          <a:xfrm>
            <a:off x="35352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4" name="PlaceHolder 4"/>
          <p:cNvSpPr>
            <a:spLocks noGrp="1"/>
          </p:cNvSpPr>
          <p:nvPr>
            <p:ph/>
          </p:nvPr>
        </p:nvSpPr>
        <p:spPr>
          <a:xfrm>
            <a:off x="660204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5" name="PlaceHolder 5"/>
          <p:cNvSpPr>
            <a:spLocks noGrp="1"/>
          </p:cNvSpPr>
          <p:nvPr>
            <p:ph/>
          </p:nvPr>
        </p:nvSpPr>
        <p:spPr>
          <a:xfrm>
            <a:off x="4680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6" name="PlaceHolder 6"/>
          <p:cNvSpPr>
            <a:spLocks noGrp="1"/>
          </p:cNvSpPr>
          <p:nvPr>
            <p:ph/>
          </p:nvPr>
        </p:nvSpPr>
        <p:spPr>
          <a:xfrm>
            <a:off x="35352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7" name="PlaceHolder 7"/>
          <p:cNvSpPr>
            <a:spLocks noGrp="1"/>
          </p:cNvSpPr>
          <p:nvPr>
            <p:ph/>
          </p:nvPr>
        </p:nvSpPr>
        <p:spPr>
          <a:xfrm>
            <a:off x="660204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9"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80" name="PlaceHolder 2"/>
          <p:cNvSpPr>
            <a:spLocks noGrp="1"/>
          </p:cNvSpPr>
          <p:nvPr>
            <p:ph type="subTitle"/>
          </p:nvPr>
        </p:nvSpPr>
        <p:spPr>
          <a:xfrm>
            <a:off x="468000" y="1800000"/>
            <a:ext cx="9071640" cy="3288240"/>
          </a:xfrm>
          <a:prstGeom prst="rect">
            <a:avLst/>
          </a:prstGeom>
          <a:noFill/>
          <a:ln w="0">
            <a:noFill/>
          </a:ln>
        </p:spPr>
        <p:txBody>
          <a:bodyPr lIns="0" rIns="0" tIns="0" bIns="0" anchor="ctr">
            <a:noAutofit/>
          </a:bodyPr>
          <a:p>
            <a:pPr indent="0" algn="ctr">
              <a:buNone/>
            </a:pPr>
            <a:endParaRPr b="0" lang="en-US"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82" name="PlaceHolder 2"/>
          <p:cNvSpPr>
            <a:spLocks noGrp="1"/>
          </p:cNvSpPr>
          <p:nvPr>
            <p:ph/>
          </p:nvPr>
        </p:nvSpPr>
        <p:spPr>
          <a:xfrm>
            <a:off x="468000" y="1800000"/>
            <a:ext cx="907164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84"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85"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6"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7" name="PlaceHolder 1"/>
          <p:cNvSpPr>
            <a:spLocks noGrp="1"/>
          </p:cNvSpPr>
          <p:nvPr>
            <p:ph type="subTitle"/>
          </p:nvPr>
        </p:nvSpPr>
        <p:spPr>
          <a:xfrm>
            <a:off x="468000" y="468000"/>
            <a:ext cx="9071640" cy="4388400"/>
          </a:xfrm>
          <a:prstGeom prst="rect">
            <a:avLst/>
          </a:prstGeom>
          <a:noFill/>
          <a:ln w="0">
            <a:noFill/>
          </a:ln>
        </p:spPr>
        <p:txBody>
          <a:bodyPr lIns="0" rIns="0" tIns="0" bIns="0" anchor="ctr">
            <a:noAutofit/>
          </a:bodyPr>
          <a:p>
            <a:pPr algn="ctr"/>
            <a:endParaRPr b="0" lang="en-US"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88"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89"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90"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91"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93"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94"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95" name="PlaceHolder 4"/>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97"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98"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99" name="PlaceHolder 4"/>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101" name="PlaceHolder 2"/>
          <p:cNvSpPr>
            <a:spLocks noGrp="1"/>
          </p:cNvSpPr>
          <p:nvPr>
            <p:ph/>
          </p:nvPr>
        </p:nvSpPr>
        <p:spPr>
          <a:xfrm>
            <a:off x="468000" y="180000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02" name="PlaceHolder 3"/>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104"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05"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06"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07" name="PlaceHolder 5"/>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109" name="PlaceHolder 2"/>
          <p:cNvSpPr>
            <a:spLocks noGrp="1"/>
          </p:cNvSpPr>
          <p:nvPr>
            <p:ph/>
          </p:nvPr>
        </p:nvSpPr>
        <p:spPr>
          <a:xfrm>
            <a:off x="4680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10" name="PlaceHolder 3"/>
          <p:cNvSpPr>
            <a:spLocks noGrp="1"/>
          </p:cNvSpPr>
          <p:nvPr>
            <p:ph/>
          </p:nvPr>
        </p:nvSpPr>
        <p:spPr>
          <a:xfrm>
            <a:off x="35352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11" name="PlaceHolder 4"/>
          <p:cNvSpPr>
            <a:spLocks noGrp="1"/>
          </p:cNvSpPr>
          <p:nvPr>
            <p:ph/>
          </p:nvPr>
        </p:nvSpPr>
        <p:spPr>
          <a:xfrm>
            <a:off x="660204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12" name="PlaceHolder 5"/>
          <p:cNvSpPr>
            <a:spLocks noGrp="1"/>
          </p:cNvSpPr>
          <p:nvPr>
            <p:ph/>
          </p:nvPr>
        </p:nvSpPr>
        <p:spPr>
          <a:xfrm>
            <a:off x="4680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13" name="PlaceHolder 6"/>
          <p:cNvSpPr>
            <a:spLocks noGrp="1"/>
          </p:cNvSpPr>
          <p:nvPr>
            <p:ph/>
          </p:nvPr>
        </p:nvSpPr>
        <p:spPr>
          <a:xfrm>
            <a:off x="35352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14" name="PlaceHolder 7"/>
          <p:cNvSpPr>
            <a:spLocks noGrp="1"/>
          </p:cNvSpPr>
          <p:nvPr>
            <p:ph/>
          </p:nvPr>
        </p:nvSpPr>
        <p:spPr>
          <a:xfrm>
            <a:off x="660204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31"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132" name="PlaceHolder 2"/>
          <p:cNvSpPr>
            <a:spLocks noGrp="1"/>
          </p:cNvSpPr>
          <p:nvPr>
            <p:ph type="subTitle"/>
          </p:nvPr>
        </p:nvSpPr>
        <p:spPr>
          <a:xfrm>
            <a:off x="468000" y="1800000"/>
            <a:ext cx="9071640" cy="3288240"/>
          </a:xfrm>
          <a:prstGeom prst="rect">
            <a:avLst/>
          </a:prstGeom>
          <a:noFill/>
          <a:ln w="0">
            <a:noFill/>
          </a:ln>
        </p:spPr>
        <p:txBody>
          <a:bodyPr lIns="0" rIns="0" tIns="0" bIns="0" anchor="ctr">
            <a:noAutofit/>
          </a:bodyPr>
          <a:p>
            <a:pPr indent="0" algn="ctr">
              <a:buNone/>
            </a:pPr>
            <a:endParaRPr b="0" lang="en-US"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134" name="PlaceHolder 2"/>
          <p:cNvSpPr>
            <a:spLocks noGrp="1"/>
          </p:cNvSpPr>
          <p:nvPr>
            <p:ph/>
          </p:nvPr>
        </p:nvSpPr>
        <p:spPr>
          <a:xfrm>
            <a:off x="468000" y="1800000"/>
            <a:ext cx="907164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5"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136"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37"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8"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9" name="PlaceHolder 1"/>
          <p:cNvSpPr>
            <a:spLocks noGrp="1"/>
          </p:cNvSpPr>
          <p:nvPr>
            <p:ph type="subTitle"/>
          </p:nvPr>
        </p:nvSpPr>
        <p:spPr>
          <a:xfrm>
            <a:off x="468000" y="468000"/>
            <a:ext cx="9071640" cy="4388400"/>
          </a:xfrm>
          <a:prstGeom prst="rect">
            <a:avLst/>
          </a:prstGeom>
          <a:noFill/>
          <a:ln w="0">
            <a:noFill/>
          </a:ln>
        </p:spPr>
        <p:txBody>
          <a:bodyPr lIns="0" rIns="0" tIns="0" bIns="0" anchor="ctr">
            <a:noAutofit/>
          </a:bodyPr>
          <a:p>
            <a:pPr algn="ctr"/>
            <a:endParaRPr b="0" lang="en-US"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141"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42"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43"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145"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46"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47" name="PlaceHolder 4"/>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8"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149"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50"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51" name="PlaceHolder 4"/>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52"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153" name="PlaceHolder 2"/>
          <p:cNvSpPr>
            <a:spLocks noGrp="1"/>
          </p:cNvSpPr>
          <p:nvPr>
            <p:ph/>
          </p:nvPr>
        </p:nvSpPr>
        <p:spPr>
          <a:xfrm>
            <a:off x="468000" y="180000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54" name="PlaceHolder 3"/>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55"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156"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57"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58"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59" name="PlaceHolder 5"/>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60"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161" name="PlaceHolder 2"/>
          <p:cNvSpPr>
            <a:spLocks noGrp="1"/>
          </p:cNvSpPr>
          <p:nvPr>
            <p:ph/>
          </p:nvPr>
        </p:nvSpPr>
        <p:spPr>
          <a:xfrm>
            <a:off x="4680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62" name="PlaceHolder 3"/>
          <p:cNvSpPr>
            <a:spLocks noGrp="1"/>
          </p:cNvSpPr>
          <p:nvPr>
            <p:ph/>
          </p:nvPr>
        </p:nvSpPr>
        <p:spPr>
          <a:xfrm>
            <a:off x="35352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63" name="PlaceHolder 4"/>
          <p:cNvSpPr>
            <a:spLocks noGrp="1"/>
          </p:cNvSpPr>
          <p:nvPr>
            <p:ph/>
          </p:nvPr>
        </p:nvSpPr>
        <p:spPr>
          <a:xfrm>
            <a:off x="660204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64" name="PlaceHolder 5"/>
          <p:cNvSpPr>
            <a:spLocks noGrp="1"/>
          </p:cNvSpPr>
          <p:nvPr>
            <p:ph/>
          </p:nvPr>
        </p:nvSpPr>
        <p:spPr>
          <a:xfrm>
            <a:off x="4680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65" name="PlaceHolder 6"/>
          <p:cNvSpPr>
            <a:spLocks noGrp="1"/>
          </p:cNvSpPr>
          <p:nvPr>
            <p:ph/>
          </p:nvPr>
        </p:nvSpPr>
        <p:spPr>
          <a:xfrm>
            <a:off x="35352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66" name="PlaceHolder 7"/>
          <p:cNvSpPr>
            <a:spLocks noGrp="1"/>
          </p:cNvSpPr>
          <p:nvPr>
            <p:ph/>
          </p:nvPr>
        </p:nvSpPr>
        <p:spPr>
          <a:xfrm>
            <a:off x="660204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78"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179" name="PlaceHolder 2"/>
          <p:cNvSpPr>
            <a:spLocks noGrp="1"/>
          </p:cNvSpPr>
          <p:nvPr>
            <p:ph type="subTitle"/>
          </p:nvPr>
        </p:nvSpPr>
        <p:spPr>
          <a:xfrm>
            <a:off x="468000" y="1800000"/>
            <a:ext cx="9071640" cy="3288240"/>
          </a:xfrm>
          <a:prstGeom prst="rect">
            <a:avLst/>
          </a:prstGeom>
          <a:noFill/>
          <a:ln w="0">
            <a:noFill/>
          </a:ln>
        </p:spPr>
        <p:txBody>
          <a:bodyPr lIns="0" rIns="0" tIns="0" bIns="0" anchor="ctr">
            <a:noAutofit/>
          </a:bodyPr>
          <a:p>
            <a:pPr indent="0" algn="ctr">
              <a:buNone/>
            </a:pPr>
            <a:endParaRPr b="0" lang="en-US"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80"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181" name="PlaceHolder 2"/>
          <p:cNvSpPr>
            <a:spLocks noGrp="1"/>
          </p:cNvSpPr>
          <p:nvPr>
            <p:ph/>
          </p:nvPr>
        </p:nvSpPr>
        <p:spPr>
          <a:xfrm>
            <a:off x="468000" y="1800000"/>
            <a:ext cx="907164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82"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183"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84"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85"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86" name="PlaceHolder 1"/>
          <p:cNvSpPr>
            <a:spLocks noGrp="1"/>
          </p:cNvSpPr>
          <p:nvPr>
            <p:ph type="subTitle"/>
          </p:nvPr>
        </p:nvSpPr>
        <p:spPr>
          <a:xfrm>
            <a:off x="468000" y="468000"/>
            <a:ext cx="9071640" cy="4388400"/>
          </a:xfrm>
          <a:prstGeom prst="rect">
            <a:avLst/>
          </a:prstGeom>
          <a:noFill/>
          <a:ln w="0">
            <a:noFill/>
          </a:ln>
        </p:spPr>
        <p:txBody>
          <a:bodyPr lIns="0" rIns="0" tIns="0" bIns="0" anchor="ctr">
            <a:noAutofit/>
          </a:bodyPr>
          <a:p>
            <a:pPr algn="ctr"/>
            <a:endParaRPr b="0" lang="en-US"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87"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188"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89"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90"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91"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192"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93"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94" name="PlaceHolder 4"/>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5"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196"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97"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198" name="PlaceHolder 4"/>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99"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200" name="PlaceHolder 2"/>
          <p:cNvSpPr>
            <a:spLocks noGrp="1"/>
          </p:cNvSpPr>
          <p:nvPr>
            <p:ph/>
          </p:nvPr>
        </p:nvSpPr>
        <p:spPr>
          <a:xfrm>
            <a:off x="468000" y="180000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01" name="PlaceHolder 3"/>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02"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203"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04"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05"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06" name="PlaceHolder 5"/>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07"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208" name="PlaceHolder 2"/>
          <p:cNvSpPr>
            <a:spLocks noGrp="1"/>
          </p:cNvSpPr>
          <p:nvPr>
            <p:ph/>
          </p:nvPr>
        </p:nvSpPr>
        <p:spPr>
          <a:xfrm>
            <a:off x="4680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09" name="PlaceHolder 3"/>
          <p:cNvSpPr>
            <a:spLocks noGrp="1"/>
          </p:cNvSpPr>
          <p:nvPr>
            <p:ph/>
          </p:nvPr>
        </p:nvSpPr>
        <p:spPr>
          <a:xfrm>
            <a:off x="35352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10" name="PlaceHolder 4"/>
          <p:cNvSpPr>
            <a:spLocks noGrp="1"/>
          </p:cNvSpPr>
          <p:nvPr>
            <p:ph/>
          </p:nvPr>
        </p:nvSpPr>
        <p:spPr>
          <a:xfrm>
            <a:off x="660204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11" name="PlaceHolder 5"/>
          <p:cNvSpPr>
            <a:spLocks noGrp="1"/>
          </p:cNvSpPr>
          <p:nvPr>
            <p:ph/>
          </p:nvPr>
        </p:nvSpPr>
        <p:spPr>
          <a:xfrm>
            <a:off x="4680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12" name="PlaceHolder 6"/>
          <p:cNvSpPr>
            <a:spLocks noGrp="1"/>
          </p:cNvSpPr>
          <p:nvPr>
            <p:ph/>
          </p:nvPr>
        </p:nvSpPr>
        <p:spPr>
          <a:xfrm>
            <a:off x="35352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13" name="PlaceHolder 7"/>
          <p:cNvSpPr>
            <a:spLocks noGrp="1"/>
          </p:cNvSpPr>
          <p:nvPr>
            <p:ph/>
          </p:nvPr>
        </p:nvSpPr>
        <p:spPr>
          <a:xfrm>
            <a:off x="660204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27"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228" name="PlaceHolder 2"/>
          <p:cNvSpPr>
            <a:spLocks noGrp="1"/>
          </p:cNvSpPr>
          <p:nvPr>
            <p:ph type="subTitle"/>
          </p:nvPr>
        </p:nvSpPr>
        <p:spPr>
          <a:xfrm>
            <a:off x="468000" y="1800000"/>
            <a:ext cx="9071640" cy="3288240"/>
          </a:xfrm>
          <a:prstGeom prst="rect">
            <a:avLst/>
          </a:prstGeom>
          <a:noFill/>
          <a:ln w="0">
            <a:noFill/>
          </a:ln>
        </p:spPr>
        <p:txBody>
          <a:bodyPr lIns="0" rIns="0" tIns="0" bIns="0" anchor="ctr">
            <a:noAutofit/>
          </a:bodyPr>
          <a:p>
            <a:pPr indent="0" algn="ctr">
              <a:buNone/>
            </a:pPr>
            <a:endParaRPr b="0" lang="en-US" sz="3200" spc="-1" strike="noStrike">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29"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230" name="PlaceHolder 2"/>
          <p:cNvSpPr>
            <a:spLocks noGrp="1"/>
          </p:cNvSpPr>
          <p:nvPr>
            <p:ph/>
          </p:nvPr>
        </p:nvSpPr>
        <p:spPr>
          <a:xfrm>
            <a:off x="468000" y="1800000"/>
            <a:ext cx="907164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31"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232"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33"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34"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35" name="PlaceHolder 1"/>
          <p:cNvSpPr>
            <a:spLocks noGrp="1"/>
          </p:cNvSpPr>
          <p:nvPr>
            <p:ph type="subTitle"/>
          </p:nvPr>
        </p:nvSpPr>
        <p:spPr>
          <a:xfrm>
            <a:off x="468000" y="468000"/>
            <a:ext cx="9071640" cy="4388400"/>
          </a:xfrm>
          <a:prstGeom prst="rect">
            <a:avLst/>
          </a:prstGeom>
          <a:noFill/>
          <a:ln w="0">
            <a:noFill/>
          </a:ln>
        </p:spPr>
        <p:txBody>
          <a:bodyPr lIns="0" rIns="0" tIns="0" bIns="0" anchor="ctr">
            <a:noAutofit/>
          </a:bodyPr>
          <a:p>
            <a:pPr algn="ctr"/>
            <a:endParaRPr b="0" lang="en-US" sz="3200" spc="-1" strike="noStrike">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36"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237"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38"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39"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40"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241"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42"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43" name="PlaceHolder 4"/>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44"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245"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46"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47" name="PlaceHolder 4"/>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48"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249" name="PlaceHolder 2"/>
          <p:cNvSpPr>
            <a:spLocks noGrp="1"/>
          </p:cNvSpPr>
          <p:nvPr>
            <p:ph/>
          </p:nvPr>
        </p:nvSpPr>
        <p:spPr>
          <a:xfrm>
            <a:off x="468000" y="180000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50" name="PlaceHolder 3"/>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51"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252"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53"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54"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55" name="PlaceHolder 5"/>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56"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257" name="PlaceHolder 2"/>
          <p:cNvSpPr>
            <a:spLocks noGrp="1"/>
          </p:cNvSpPr>
          <p:nvPr>
            <p:ph/>
          </p:nvPr>
        </p:nvSpPr>
        <p:spPr>
          <a:xfrm>
            <a:off x="4680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58" name="PlaceHolder 3"/>
          <p:cNvSpPr>
            <a:spLocks noGrp="1"/>
          </p:cNvSpPr>
          <p:nvPr>
            <p:ph/>
          </p:nvPr>
        </p:nvSpPr>
        <p:spPr>
          <a:xfrm>
            <a:off x="35352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59" name="PlaceHolder 4"/>
          <p:cNvSpPr>
            <a:spLocks noGrp="1"/>
          </p:cNvSpPr>
          <p:nvPr>
            <p:ph/>
          </p:nvPr>
        </p:nvSpPr>
        <p:spPr>
          <a:xfrm>
            <a:off x="660204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60" name="PlaceHolder 5"/>
          <p:cNvSpPr>
            <a:spLocks noGrp="1"/>
          </p:cNvSpPr>
          <p:nvPr>
            <p:ph/>
          </p:nvPr>
        </p:nvSpPr>
        <p:spPr>
          <a:xfrm>
            <a:off x="4680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61" name="PlaceHolder 6"/>
          <p:cNvSpPr>
            <a:spLocks noGrp="1"/>
          </p:cNvSpPr>
          <p:nvPr>
            <p:ph/>
          </p:nvPr>
        </p:nvSpPr>
        <p:spPr>
          <a:xfrm>
            <a:off x="35352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62" name="PlaceHolder 7"/>
          <p:cNvSpPr>
            <a:spLocks noGrp="1"/>
          </p:cNvSpPr>
          <p:nvPr>
            <p:ph/>
          </p:nvPr>
        </p:nvSpPr>
        <p:spPr>
          <a:xfrm>
            <a:off x="660204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75"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276" name="PlaceHolder 2"/>
          <p:cNvSpPr>
            <a:spLocks noGrp="1"/>
          </p:cNvSpPr>
          <p:nvPr>
            <p:ph type="subTitle"/>
          </p:nvPr>
        </p:nvSpPr>
        <p:spPr>
          <a:xfrm>
            <a:off x="468000" y="1800000"/>
            <a:ext cx="9071640" cy="3288240"/>
          </a:xfrm>
          <a:prstGeom prst="rect">
            <a:avLst/>
          </a:prstGeom>
          <a:noFill/>
          <a:ln w="0">
            <a:noFill/>
          </a:ln>
        </p:spPr>
        <p:txBody>
          <a:bodyPr lIns="0" rIns="0" tIns="0" bIns="0" anchor="ctr">
            <a:noAutofit/>
          </a:bodyPr>
          <a:p>
            <a:pPr indent="0" algn="ctr">
              <a:buNone/>
            </a:pPr>
            <a:endParaRPr b="0" lang="en-US" sz="3200" spc="-1" strike="noStrike">
              <a:latin typeface="Arial"/>
            </a:endParaRP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77"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278" name="PlaceHolder 2"/>
          <p:cNvSpPr>
            <a:spLocks noGrp="1"/>
          </p:cNvSpPr>
          <p:nvPr>
            <p:ph/>
          </p:nvPr>
        </p:nvSpPr>
        <p:spPr>
          <a:xfrm>
            <a:off x="468000" y="1800000"/>
            <a:ext cx="907164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79"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280"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81"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82"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83" name="PlaceHolder 1"/>
          <p:cNvSpPr>
            <a:spLocks noGrp="1"/>
          </p:cNvSpPr>
          <p:nvPr>
            <p:ph type="subTitle"/>
          </p:nvPr>
        </p:nvSpPr>
        <p:spPr>
          <a:xfrm>
            <a:off x="468000" y="468000"/>
            <a:ext cx="9071640" cy="4388400"/>
          </a:xfrm>
          <a:prstGeom prst="rect">
            <a:avLst/>
          </a:prstGeom>
          <a:noFill/>
          <a:ln w="0">
            <a:noFill/>
          </a:ln>
        </p:spPr>
        <p:txBody>
          <a:bodyPr lIns="0" rIns="0" tIns="0" bIns="0" anchor="ctr">
            <a:noAutofit/>
          </a:bodyPr>
          <a:p>
            <a:pPr algn="ctr"/>
            <a:endParaRPr b="0" lang="en-US" sz="3200" spc="-1" strike="noStrike">
              <a:latin typeface="Arial"/>
            </a:endParaRP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84"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285"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86"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87"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88"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289"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90"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91" name="PlaceHolder 4"/>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92"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293"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94"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95" name="PlaceHolder 4"/>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96"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297" name="PlaceHolder 2"/>
          <p:cNvSpPr>
            <a:spLocks noGrp="1"/>
          </p:cNvSpPr>
          <p:nvPr>
            <p:ph/>
          </p:nvPr>
        </p:nvSpPr>
        <p:spPr>
          <a:xfrm>
            <a:off x="468000" y="180000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298" name="PlaceHolder 3"/>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9"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300"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01"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02"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03" name="PlaceHolder 5"/>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04"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305" name="PlaceHolder 2"/>
          <p:cNvSpPr>
            <a:spLocks noGrp="1"/>
          </p:cNvSpPr>
          <p:nvPr>
            <p:ph/>
          </p:nvPr>
        </p:nvSpPr>
        <p:spPr>
          <a:xfrm>
            <a:off x="4680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06" name="PlaceHolder 3"/>
          <p:cNvSpPr>
            <a:spLocks noGrp="1"/>
          </p:cNvSpPr>
          <p:nvPr>
            <p:ph/>
          </p:nvPr>
        </p:nvSpPr>
        <p:spPr>
          <a:xfrm>
            <a:off x="35352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07" name="PlaceHolder 4"/>
          <p:cNvSpPr>
            <a:spLocks noGrp="1"/>
          </p:cNvSpPr>
          <p:nvPr>
            <p:ph/>
          </p:nvPr>
        </p:nvSpPr>
        <p:spPr>
          <a:xfrm>
            <a:off x="660204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08" name="PlaceHolder 5"/>
          <p:cNvSpPr>
            <a:spLocks noGrp="1"/>
          </p:cNvSpPr>
          <p:nvPr>
            <p:ph/>
          </p:nvPr>
        </p:nvSpPr>
        <p:spPr>
          <a:xfrm>
            <a:off x="4680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09" name="PlaceHolder 6"/>
          <p:cNvSpPr>
            <a:spLocks noGrp="1"/>
          </p:cNvSpPr>
          <p:nvPr>
            <p:ph/>
          </p:nvPr>
        </p:nvSpPr>
        <p:spPr>
          <a:xfrm>
            <a:off x="35352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10" name="PlaceHolder 7"/>
          <p:cNvSpPr>
            <a:spLocks noGrp="1"/>
          </p:cNvSpPr>
          <p:nvPr>
            <p:ph/>
          </p:nvPr>
        </p:nvSpPr>
        <p:spPr>
          <a:xfrm>
            <a:off x="660204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57"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358" name="PlaceHolder 2"/>
          <p:cNvSpPr>
            <a:spLocks noGrp="1"/>
          </p:cNvSpPr>
          <p:nvPr>
            <p:ph type="subTitle"/>
          </p:nvPr>
        </p:nvSpPr>
        <p:spPr>
          <a:xfrm>
            <a:off x="468000" y="1800000"/>
            <a:ext cx="9071640" cy="3288240"/>
          </a:xfrm>
          <a:prstGeom prst="rect">
            <a:avLst/>
          </a:prstGeom>
          <a:noFill/>
          <a:ln w="0">
            <a:noFill/>
          </a:ln>
        </p:spPr>
        <p:txBody>
          <a:bodyPr lIns="0" rIns="0" tIns="0" bIns="0" anchor="ctr">
            <a:noAutofit/>
          </a:bodyPr>
          <a:p>
            <a:pPr indent="0" algn="ctr">
              <a:buNone/>
            </a:pPr>
            <a:endParaRPr b="0" lang="en-US" sz="3200" spc="-1" strike="noStrike">
              <a:latin typeface="Arial"/>
            </a:endParaRPr>
          </a:p>
        </p:txBody>
      </p:sp>
    </p:spTree>
  </p:cSld>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59"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360" name="PlaceHolder 2"/>
          <p:cNvSpPr>
            <a:spLocks noGrp="1"/>
          </p:cNvSpPr>
          <p:nvPr>
            <p:ph/>
          </p:nvPr>
        </p:nvSpPr>
        <p:spPr>
          <a:xfrm>
            <a:off x="468000" y="1800000"/>
            <a:ext cx="907164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61"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362"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63"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64"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Tree>
  </p:cSld>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65" name="PlaceHolder 1"/>
          <p:cNvSpPr>
            <a:spLocks noGrp="1"/>
          </p:cNvSpPr>
          <p:nvPr>
            <p:ph type="subTitle"/>
          </p:nvPr>
        </p:nvSpPr>
        <p:spPr>
          <a:xfrm>
            <a:off x="468000" y="468000"/>
            <a:ext cx="9071640" cy="4388400"/>
          </a:xfrm>
          <a:prstGeom prst="rect">
            <a:avLst/>
          </a:prstGeom>
          <a:noFill/>
          <a:ln w="0">
            <a:noFill/>
          </a:ln>
        </p:spPr>
        <p:txBody>
          <a:bodyPr lIns="0" rIns="0" tIns="0" bIns="0" anchor="ctr">
            <a:noAutofit/>
          </a:bodyPr>
          <a:p>
            <a:pPr algn="ctr"/>
            <a:endParaRPr b="0" lang="en-US" sz="3200" spc="-1" strike="noStrike">
              <a:latin typeface="Arial"/>
            </a:endParaRPr>
          </a:p>
        </p:txBody>
      </p:sp>
    </p:spTree>
  </p:cSld>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66"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367"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68"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69"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70"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371"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72"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73" name="PlaceHolder 4"/>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74"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375"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76"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77" name="PlaceHolder 4"/>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78"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379" name="PlaceHolder 2"/>
          <p:cNvSpPr>
            <a:spLocks noGrp="1"/>
          </p:cNvSpPr>
          <p:nvPr>
            <p:ph/>
          </p:nvPr>
        </p:nvSpPr>
        <p:spPr>
          <a:xfrm>
            <a:off x="468000" y="180000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80" name="PlaceHolder 3"/>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81"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382"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83"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84"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85" name="PlaceHolder 5"/>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86"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387" name="PlaceHolder 2"/>
          <p:cNvSpPr>
            <a:spLocks noGrp="1"/>
          </p:cNvSpPr>
          <p:nvPr>
            <p:ph/>
          </p:nvPr>
        </p:nvSpPr>
        <p:spPr>
          <a:xfrm>
            <a:off x="4680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88" name="PlaceHolder 3"/>
          <p:cNvSpPr>
            <a:spLocks noGrp="1"/>
          </p:cNvSpPr>
          <p:nvPr>
            <p:ph/>
          </p:nvPr>
        </p:nvSpPr>
        <p:spPr>
          <a:xfrm>
            <a:off x="35352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89" name="PlaceHolder 4"/>
          <p:cNvSpPr>
            <a:spLocks noGrp="1"/>
          </p:cNvSpPr>
          <p:nvPr>
            <p:ph/>
          </p:nvPr>
        </p:nvSpPr>
        <p:spPr>
          <a:xfrm>
            <a:off x="660204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90" name="PlaceHolder 5"/>
          <p:cNvSpPr>
            <a:spLocks noGrp="1"/>
          </p:cNvSpPr>
          <p:nvPr>
            <p:ph/>
          </p:nvPr>
        </p:nvSpPr>
        <p:spPr>
          <a:xfrm>
            <a:off x="4680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91" name="PlaceHolder 6"/>
          <p:cNvSpPr>
            <a:spLocks noGrp="1"/>
          </p:cNvSpPr>
          <p:nvPr>
            <p:ph/>
          </p:nvPr>
        </p:nvSpPr>
        <p:spPr>
          <a:xfrm>
            <a:off x="35352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392" name="PlaceHolder 7"/>
          <p:cNvSpPr>
            <a:spLocks noGrp="1"/>
          </p:cNvSpPr>
          <p:nvPr>
            <p:ph/>
          </p:nvPr>
        </p:nvSpPr>
        <p:spPr>
          <a:xfrm>
            <a:off x="660204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8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24"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425" name="PlaceHolder 2"/>
          <p:cNvSpPr>
            <a:spLocks noGrp="1"/>
          </p:cNvSpPr>
          <p:nvPr>
            <p:ph type="subTitle"/>
          </p:nvPr>
        </p:nvSpPr>
        <p:spPr>
          <a:xfrm>
            <a:off x="468000" y="1800000"/>
            <a:ext cx="9071640" cy="3288240"/>
          </a:xfrm>
          <a:prstGeom prst="rect">
            <a:avLst/>
          </a:prstGeom>
          <a:noFill/>
          <a:ln w="0">
            <a:noFill/>
          </a:ln>
        </p:spPr>
        <p:txBody>
          <a:bodyPr lIns="0" rIns="0" tIns="0" bIns="0" anchor="ctr">
            <a:noAutofit/>
          </a:bodyPr>
          <a:p>
            <a:pPr indent="0" algn="ctr">
              <a:buNone/>
            </a:pPr>
            <a:endParaRPr b="0" lang="en-US" sz="3200" spc="-1" strike="noStrike">
              <a:latin typeface="Arial"/>
            </a:endParaRPr>
          </a:p>
        </p:txBody>
      </p:sp>
    </p:spTree>
  </p:cSld>
</p:sldLayout>
</file>

<file path=ppt/slideLayouts/slideLayout8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26"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427" name="PlaceHolder 2"/>
          <p:cNvSpPr>
            <a:spLocks noGrp="1"/>
          </p:cNvSpPr>
          <p:nvPr>
            <p:ph/>
          </p:nvPr>
        </p:nvSpPr>
        <p:spPr>
          <a:xfrm>
            <a:off x="468000" y="1800000"/>
            <a:ext cx="907164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8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28"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429"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30"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8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31"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Tree>
  </p:cSld>
</p:sldLayout>
</file>

<file path=ppt/slideLayouts/slideLayout9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32" name="PlaceHolder 1"/>
          <p:cNvSpPr>
            <a:spLocks noGrp="1"/>
          </p:cNvSpPr>
          <p:nvPr>
            <p:ph type="subTitle"/>
          </p:nvPr>
        </p:nvSpPr>
        <p:spPr>
          <a:xfrm>
            <a:off x="468000" y="468000"/>
            <a:ext cx="9071640" cy="4388400"/>
          </a:xfrm>
          <a:prstGeom prst="rect">
            <a:avLst/>
          </a:prstGeom>
          <a:noFill/>
          <a:ln w="0">
            <a:noFill/>
          </a:ln>
        </p:spPr>
        <p:txBody>
          <a:bodyPr lIns="0" rIns="0" tIns="0" bIns="0" anchor="ctr">
            <a:noAutofit/>
          </a:bodyPr>
          <a:p>
            <a:pPr algn="ctr"/>
            <a:endParaRPr b="0" lang="en-US" sz="3200" spc="-1" strike="noStrike">
              <a:latin typeface="Arial"/>
            </a:endParaRPr>
          </a:p>
        </p:txBody>
      </p:sp>
    </p:spTree>
  </p:cSld>
</p:sldLayout>
</file>

<file path=ppt/slideLayouts/slideLayout9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33"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434"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35"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36"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9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437"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438"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39"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40" name="PlaceHolder 4"/>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9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441"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442"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43"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44" name="PlaceHolder 4"/>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9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45"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446" name="PlaceHolder 2"/>
          <p:cNvSpPr>
            <a:spLocks noGrp="1"/>
          </p:cNvSpPr>
          <p:nvPr>
            <p:ph/>
          </p:nvPr>
        </p:nvSpPr>
        <p:spPr>
          <a:xfrm>
            <a:off x="468000" y="180000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47" name="PlaceHolder 3"/>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9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48"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449"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50"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51"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52" name="PlaceHolder 5"/>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9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53"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454" name="PlaceHolder 2"/>
          <p:cNvSpPr>
            <a:spLocks noGrp="1"/>
          </p:cNvSpPr>
          <p:nvPr>
            <p:ph/>
          </p:nvPr>
        </p:nvSpPr>
        <p:spPr>
          <a:xfrm>
            <a:off x="4680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55" name="PlaceHolder 3"/>
          <p:cNvSpPr>
            <a:spLocks noGrp="1"/>
          </p:cNvSpPr>
          <p:nvPr>
            <p:ph/>
          </p:nvPr>
        </p:nvSpPr>
        <p:spPr>
          <a:xfrm>
            <a:off x="35352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56" name="PlaceHolder 4"/>
          <p:cNvSpPr>
            <a:spLocks noGrp="1"/>
          </p:cNvSpPr>
          <p:nvPr>
            <p:ph/>
          </p:nvPr>
        </p:nvSpPr>
        <p:spPr>
          <a:xfrm>
            <a:off x="660204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57" name="PlaceHolder 5"/>
          <p:cNvSpPr>
            <a:spLocks noGrp="1"/>
          </p:cNvSpPr>
          <p:nvPr>
            <p:ph/>
          </p:nvPr>
        </p:nvSpPr>
        <p:spPr>
          <a:xfrm>
            <a:off x="4680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58" name="PlaceHolder 6"/>
          <p:cNvSpPr>
            <a:spLocks noGrp="1"/>
          </p:cNvSpPr>
          <p:nvPr>
            <p:ph/>
          </p:nvPr>
        </p:nvSpPr>
        <p:spPr>
          <a:xfrm>
            <a:off x="35352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59" name="PlaceHolder 7"/>
          <p:cNvSpPr>
            <a:spLocks noGrp="1"/>
          </p:cNvSpPr>
          <p:nvPr>
            <p:ph/>
          </p:nvPr>
        </p:nvSpPr>
        <p:spPr>
          <a:xfrm>
            <a:off x="660204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9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9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9"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470" name="PlaceHolder 2"/>
          <p:cNvSpPr>
            <a:spLocks noGrp="1"/>
          </p:cNvSpPr>
          <p:nvPr>
            <p:ph type="subTitle"/>
          </p:nvPr>
        </p:nvSpPr>
        <p:spPr>
          <a:xfrm>
            <a:off x="468000" y="1800000"/>
            <a:ext cx="9071640" cy="3288240"/>
          </a:xfrm>
          <a:prstGeom prst="rect">
            <a:avLst/>
          </a:prstGeom>
          <a:noFill/>
          <a:ln w="0">
            <a:noFill/>
          </a:ln>
        </p:spPr>
        <p:txBody>
          <a:bodyPr lIns="0" rIns="0" tIns="0" bIns="0" anchor="ctr">
            <a:noAutofit/>
          </a:bodyPr>
          <a:p>
            <a:pPr indent="0" algn="ctr">
              <a:buNone/>
            </a:pPr>
            <a:endParaRPr b="0" lang="en-US" sz="3200" spc="-1" strike="noStrike">
              <a:latin typeface="Arial"/>
            </a:endParaRPr>
          </a:p>
        </p:txBody>
      </p:sp>
    </p:spTree>
  </p:cSld>
</p:sldLayout>
</file>

<file path=ppt/slideLayouts/slideLayout9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71"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472" name="PlaceHolder 2"/>
          <p:cNvSpPr>
            <a:spLocks noGrp="1"/>
          </p:cNvSpPr>
          <p:nvPr>
            <p:ph/>
          </p:nvPr>
        </p:nvSpPr>
        <p:spPr>
          <a:xfrm>
            <a:off x="468000" y="1800000"/>
            <a:ext cx="907164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0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73"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474"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75"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0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76"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Tree>
  </p:cSld>
</p:sldLayout>
</file>

<file path=ppt/slideLayouts/slideLayout10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77" name="PlaceHolder 1"/>
          <p:cNvSpPr>
            <a:spLocks noGrp="1"/>
          </p:cNvSpPr>
          <p:nvPr>
            <p:ph type="subTitle"/>
          </p:nvPr>
        </p:nvSpPr>
        <p:spPr>
          <a:xfrm>
            <a:off x="468000" y="468000"/>
            <a:ext cx="9071640" cy="4388400"/>
          </a:xfrm>
          <a:prstGeom prst="rect">
            <a:avLst/>
          </a:prstGeom>
          <a:noFill/>
          <a:ln w="0">
            <a:noFill/>
          </a:ln>
        </p:spPr>
        <p:txBody>
          <a:bodyPr lIns="0" rIns="0" tIns="0" bIns="0" anchor="ctr">
            <a:noAutofit/>
          </a:bodyPr>
          <a:p>
            <a:pPr algn="ctr"/>
            <a:endParaRPr b="0" lang="en-US" sz="3200" spc="-1" strike="noStrike">
              <a:latin typeface="Arial"/>
            </a:endParaRPr>
          </a:p>
        </p:txBody>
      </p:sp>
    </p:spTree>
  </p:cSld>
</p:sldLayout>
</file>

<file path=ppt/slideLayouts/slideLayout10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78"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479"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80"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81"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0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482"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483"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84"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85" name="PlaceHolder 4"/>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0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486"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487"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88"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89" name="PlaceHolder 4"/>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0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90"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491" name="PlaceHolder 2"/>
          <p:cNvSpPr>
            <a:spLocks noGrp="1"/>
          </p:cNvSpPr>
          <p:nvPr>
            <p:ph/>
          </p:nvPr>
        </p:nvSpPr>
        <p:spPr>
          <a:xfrm>
            <a:off x="468000" y="180000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92" name="PlaceHolder 3"/>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0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93"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494"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95"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96"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497" name="PlaceHolder 5"/>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0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98"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499" name="PlaceHolder 2"/>
          <p:cNvSpPr>
            <a:spLocks noGrp="1"/>
          </p:cNvSpPr>
          <p:nvPr>
            <p:ph/>
          </p:nvPr>
        </p:nvSpPr>
        <p:spPr>
          <a:xfrm>
            <a:off x="4680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00" name="PlaceHolder 3"/>
          <p:cNvSpPr>
            <a:spLocks noGrp="1"/>
          </p:cNvSpPr>
          <p:nvPr>
            <p:ph/>
          </p:nvPr>
        </p:nvSpPr>
        <p:spPr>
          <a:xfrm>
            <a:off x="35352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01" name="PlaceHolder 4"/>
          <p:cNvSpPr>
            <a:spLocks noGrp="1"/>
          </p:cNvSpPr>
          <p:nvPr>
            <p:ph/>
          </p:nvPr>
        </p:nvSpPr>
        <p:spPr>
          <a:xfrm>
            <a:off x="660204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02" name="PlaceHolder 5"/>
          <p:cNvSpPr>
            <a:spLocks noGrp="1"/>
          </p:cNvSpPr>
          <p:nvPr>
            <p:ph/>
          </p:nvPr>
        </p:nvSpPr>
        <p:spPr>
          <a:xfrm>
            <a:off x="4680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03" name="PlaceHolder 6"/>
          <p:cNvSpPr>
            <a:spLocks noGrp="1"/>
          </p:cNvSpPr>
          <p:nvPr>
            <p:ph/>
          </p:nvPr>
        </p:nvSpPr>
        <p:spPr>
          <a:xfrm>
            <a:off x="35352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04" name="PlaceHolder 7"/>
          <p:cNvSpPr>
            <a:spLocks noGrp="1"/>
          </p:cNvSpPr>
          <p:nvPr>
            <p:ph/>
          </p:nvPr>
        </p:nvSpPr>
        <p:spPr>
          <a:xfrm>
            <a:off x="660204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0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21"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522" name="PlaceHolder 2"/>
          <p:cNvSpPr>
            <a:spLocks noGrp="1"/>
          </p:cNvSpPr>
          <p:nvPr>
            <p:ph type="subTitle"/>
          </p:nvPr>
        </p:nvSpPr>
        <p:spPr>
          <a:xfrm>
            <a:off x="468000" y="1800000"/>
            <a:ext cx="9071640" cy="3288240"/>
          </a:xfrm>
          <a:prstGeom prst="rect">
            <a:avLst/>
          </a:prstGeom>
          <a:noFill/>
          <a:ln w="0">
            <a:noFill/>
          </a:ln>
        </p:spPr>
        <p:txBody>
          <a:bodyPr lIns="0" rIns="0" tIns="0" bIns="0" anchor="ctr">
            <a:noAutofit/>
          </a:bodyPr>
          <a:p>
            <a:pPr indent="0" algn="ctr">
              <a:buNone/>
            </a:pPr>
            <a:endParaRPr b="0" lang="en-US" sz="3200" spc="-1" strike="noStrike">
              <a:latin typeface="Arial"/>
            </a:endParaRPr>
          </a:p>
        </p:txBody>
      </p:sp>
    </p:spTree>
  </p:cSld>
</p:sldLayout>
</file>

<file path=ppt/slideLayouts/slideLayout1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23"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524" name="PlaceHolder 2"/>
          <p:cNvSpPr>
            <a:spLocks noGrp="1"/>
          </p:cNvSpPr>
          <p:nvPr>
            <p:ph/>
          </p:nvPr>
        </p:nvSpPr>
        <p:spPr>
          <a:xfrm>
            <a:off x="468000" y="1800000"/>
            <a:ext cx="907164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25"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526"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27"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28"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Tree>
  </p:cSld>
</p:sldLayout>
</file>

<file path=ppt/slideLayouts/slideLayout1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29" name="PlaceHolder 1"/>
          <p:cNvSpPr>
            <a:spLocks noGrp="1"/>
          </p:cNvSpPr>
          <p:nvPr>
            <p:ph type="subTitle"/>
          </p:nvPr>
        </p:nvSpPr>
        <p:spPr>
          <a:xfrm>
            <a:off x="468000" y="468000"/>
            <a:ext cx="9071640" cy="4388400"/>
          </a:xfrm>
          <a:prstGeom prst="rect">
            <a:avLst/>
          </a:prstGeom>
          <a:noFill/>
          <a:ln w="0">
            <a:noFill/>
          </a:ln>
        </p:spPr>
        <p:txBody>
          <a:bodyPr lIns="0" rIns="0" tIns="0" bIns="0" anchor="ctr">
            <a:noAutofit/>
          </a:bodyPr>
          <a:p>
            <a:pPr algn="ctr"/>
            <a:endParaRPr b="0" lang="en-US" sz="3200" spc="-1" strike="noStrike">
              <a:latin typeface="Arial"/>
            </a:endParaRPr>
          </a:p>
        </p:txBody>
      </p:sp>
    </p:spTree>
  </p:cSld>
</p:sldLayout>
</file>

<file path=ppt/slideLayouts/slideLayout1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30"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531"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32"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33"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34"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535"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36"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37" name="PlaceHolder 4"/>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38"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539"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40"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41" name="PlaceHolder 4"/>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542"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543" name="PlaceHolder 2"/>
          <p:cNvSpPr>
            <a:spLocks noGrp="1"/>
          </p:cNvSpPr>
          <p:nvPr>
            <p:ph/>
          </p:nvPr>
        </p:nvSpPr>
        <p:spPr>
          <a:xfrm>
            <a:off x="468000" y="180000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44" name="PlaceHolder 3"/>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545"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546"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47"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48"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49" name="PlaceHolder 5"/>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550"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551" name="PlaceHolder 2"/>
          <p:cNvSpPr>
            <a:spLocks noGrp="1"/>
          </p:cNvSpPr>
          <p:nvPr>
            <p:ph/>
          </p:nvPr>
        </p:nvSpPr>
        <p:spPr>
          <a:xfrm>
            <a:off x="4680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52" name="PlaceHolder 3"/>
          <p:cNvSpPr>
            <a:spLocks noGrp="1"/>
          </p:cNvSpPr>
          <p:nvPr>
            <p:ph/>
          </p:nvPr>
        </p:nvSpPr>
        <p:spPr>
          <a:xfrm>
            <a:off x="35352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53" name="PlaceHolder 4"/>
          <p:cNvSpPr>
            <a:spLocks noGrp="1"/>
          </p:cNvSpPr>
          <p:nvPr>
            <p:ph/>
          </p:nvPr>
        </p:nvSpPr>
        <p:spPr>
          <a:xfrm>
            <a:off x="660204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54" name="PlaceHolder 5"/>
          <p:cNvSpPr>
            <a:spLocks noGrp="1"/>
          </p:cNvSpPr>
          <p:nvPr>
            <p:ph/>
          </p:nvPr>
        </p:nvSpPr>
        <p:spPr>
          <a:xfrm>
            <a:off x="4680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55" name="PlaceHolder 6"/>
          <p:cNvSpPr>
            <a:spLocks noGrp="1"/>
          </p:cNvSpPr>
          <p:nvPr>
            <p:ph/>
          </p:nvPr>
        </p:nvSpPr>
        <p:spPr>
          <a:xfrm>
            <a:off x="35352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56" name="PlaceHolder 7"/>
          <p:cNvSpPr>
            <a:spLocks noGrp="1"/>
          </p:cNvSpPr>
          <p:nvPr>
            <p:ph/>
          </p:nvPr>
        </p:nvSpPr>
        <p:spPr>
          <a:xfrm>
            <a:off x="660204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73"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574" name="PlaceHolder 2"/>
          <p:cNvSpPr>
            <a:spLocks noGrp="1"/>
          </p:cNvSpPr>
          <p:nvPr>
            <p:ph type="subTitle"/>
          </p:nvPr>
        </p:nvSpPr>
        <p:spPr>
          <a:xfrm>
            <a:off x="468000" y="1800000"/>
            <a:ext cx="9071640" cy="3288240"/>
          </a:xfrm>
          <a:prstGeom prst="rect">
            <a:avLst/>
          </a:prstGeom>
          <a:noFill/>
          <a:ln w="0">
            <a:noFill/>
          </a:ln>
        </p:spPr>
        <p:txBody>
          <a:bodyPr lIns="0" rIns="0" tIns="0" bIns="0" anchor="ctr">
            <a:noAutofit/>
          </a:bodyPr>
          <a:p>
            <a:pPr indent="0" algn="ctr">
              <a:buNone/>
            </a:pPr>
            <a:endParaRPr b="0" lang="en-US" sz="3200" spc="-1" strike="noStrike">
              <a:latin typeface="Arial"/>
            </a:endParaRPr>
          </a:p>
        </p:txBody>
      </p:sp>
    </p:spTree>
  </p:cSld>
</p:sldLayout>
</file>

<file path=ppt/slideLayouts/slideLayout1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75"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576" name="PlaceHolder 2"/>
          <p:cNvSpPr>
            <a:spLocks noGrp="1"/>
          </p:cNvSpPr>
          <p:nvPr>
            <p:ph/>
          </p:nvPr>
        </p:nvSpPr>
        <p:spPr>
          <a:xfrm>
            <a:off x="468000" y="1800000"/>
            <a:ext cx="907164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77"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578"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79"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80"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Tree>
  </p:cSld>
</p:sldLayout>
</file>

<file path=ppt/slideLayouts/slideLayout1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81" name="PlaceHolder 1"/>
          <p:cNvSpPr>
            <a:spLocks noGrp="1"/>
          </p:cNvSpPr>
          <p:nvPr>
            <p:ph type="subTitle"/>
          </p:nvPr>
        </p:nvSpPr>
        <p:spPr>
          <a:xfrm>
            <a:off x="468000" y="468000"/>
            <a:ext cx="9071640" cy="4388400"/>
          </a:xfrm>
          <a:prstGeom prst="rect">
            <a:avLst/>
          </a:prstGeom>
          <a:noFill/>
          <a:ln w="0">
            <a:noFill/>
          </a:ln>
        </p:spPr>
        <p:txBody>
          <a:bodyPr lIns="0" rIns="0" tIns="0" bIns="0" anchor="ctr">
            <a:noAutofit/>
          </a:bodyPr>
          <a:p>
            <a:pPr algn="ctr"/>
            <a:endParaRPr b="0" lang="en-US" sz="3200" spc="-1" strike="noStrike">
              <a:latin typeface="Arial"/>
            </a:endParaRPr>
          </a:p>
        </p:txBody>
      </p:sp>
    </p:spTree>
  </p:cSld>
</p:sldLayout>
</file>

<file path=ppt/slideLayouts/slideLayout1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82"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583"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84"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85"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86"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587"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88"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89" name="PlaceHolder 4"/>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90"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591"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92"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93" name="PlaceHolder 4"/>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594"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595" name="PlaceHolder 2"/>
          <p:cNvSpPr>
            <a:spLocks noGrp="1"/>
          </p:cNvSpPr>
          <p:nvPr>
            <p:ph/>
          </p:nvPr>
        </p:nvSpPr>
        <p:spPr>
          <a:xfrm>
            <a:off x="468000" y="180000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96" name="PlaceHolder 3"/>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597"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598"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599"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00"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01" name="PlaceHolder 5"/>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02"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603" name="PlaceHolder 2"/>
          <p:cNvSpPr>
            <a:spLocks noGrp="1"/>
          </p:cNvSpPr>
          <p:nvPr>
            <p:ph/>
          </p:nvPr>
        </p:nvSpPr>
        <p:spPr>
          <a:xfrm>
            <a:off x="4680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04" name="PlaceHolder 3"/>
          <p:cNvSpPr>
            <a:spLocks noGrp="1"/>
          </p:cNvSpPr>
          <p:nvPr>
            <p:ph/>
          </p:nvPr>
        </p:nvSpPr>
        <p:spPr>
          <a:xfrm>
            <a:off x="35352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05" name="PlaceHolder 4"/>
          <p:cNvSpPr>
            <a:spLocks noGrp="1"/>
          </p:cNvSpPr>
          <p:nvPr>
            <p:ph/>
          </p:nvPr>
        </p:nvSpPr>
        <p:spPr>
          <a:xfrm>
            <a:off x="660204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06" name="PlaceHolder 5"/>
          <p:cNvSpPr>
            <a:spLocks noGrp="1"/>
          </p:cNvSpPr>
          <p:nvPr>
            <p:ph/>
          </p:nvPr>
        </p:nvSpPr>
        <p:spPr>
          <a:xfrm>
            <a:off x="4680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07" name="PlaceHolder 6"/>
          <p:cNvSpPr>
            <a:spLocks noGrp="1"/>
          </p:cNvSpPr>
          <p:nvPr>
            <p:ph/>
          </p:nvPr>
        </p:nvSpPr>
        <p:spPr>
          <a:xfrm>
            <a:off x="35352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08" name="PlaceHolder 7"/>
          <p:cNvSpPr>
            <a:spLocks noGrp="1"/>
          </p:cNvSpPr>
          <p:nvPr>
            <p:ph/>
          </p:nvPr>
        </p:nvSpPr>
        <p:spPr>
          <a:xfrm>
            <a:off x="660204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25"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626" name="PlaceHolder 2"/>
          <p:cNvSpPr>
            <a:spLocks noGrp="1"/>
          </p:cNvSpPr>
          <p:nvPr>
            <p:ph type="subTitle"/>
          </p:nvPr>
        </p:nvSpPr>
        <p:spPr>
          <a:xfrm>
            <a:off x="468000" y="1800000"/>
            <a:ext cx="9071640" cy="3288240"/>
          </a:xfrm>
          <a:prstGeom prst="rect">
            <a:avLst/>
          </a:prstGeom>
          <a:noFill/>
          <a:ln w="0">
            <a:noFill/>
          </a:ln>
        </p:spPr>
        <p:txBody>
          <a:bodyPr lIns="0" rIns="0" tIns="0" bIns="0" anchor="ctr">
            <a:noAutofit/>
          </a:bodyPr>
          <a:p>
            <a:pPr indent="0" algn="ctr">
              <a:buNone/>
            </a:pPr>
            <a:endParaRPr b="0" lang="en-US" sz="3200" spc="-1" strike="noStrike">
              <a:latin typeface="Arial"/>
            </a:endParaRPr>
          </a:p>
        </p:txBody>
      </p:sp>
    </p:spTree>
  </p:cSld>
</p:sldLayout>
</file>

<file path=ppt/slideLayouts/slideLayout1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627"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628" name="PlaceHolder 2"/>
          <p:cNvSpPr>
            <a:spLocks noGrp="1"/>
          </p:cNvSpPr>
          <p:nvPr>
            <p:ph/>
          </p:nvPr>
        </p:nvSpPr>
        <p:spPr>
          <a:xfrm>
            <a:off x="468000" y="1800000"/>
            <a:ext cx="907164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29"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630"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31"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32"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Tree>
  </p:cSld>
</p:sldLayout>
</file>

<file path=ppt/slideLayouts/slideLayout1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33" name="PlaceHolder 1"/>
          <p:cNvSpPr>
            <a:spLocks noGrp="1"/>
          </p:cNvSpPr>
          <p:nvPr>
            <p:ph type="subTitle"/>
          </p:nvPr>
        </p:nvSpPr>
        <p:spPr>
          <a:xfrm>
            <a:off x="468000" y="468000"/>
            <a:ext cx="9071640" cy="4388400"/>
          </a:xfrm>
          <a:prstGeom prst="rect">
            <a:avLst/>
          </a:prstGeom>
          <a:noFill/>
          <a:ln w="0">
            <a:noFill/>
          </a:ln>
        </p:spPr>
        <p:txBody>
          <a:bodyPr lIns="0" rIns="0" tIns="0" bIns="0" anchor="ctr">
            <a:noAutofit/>
          </a:bodyPr>
          <a:p>
            <a:pPr algn="ctr"/>
            <a:endParaRPr b="0" lang="en-US" sz="3200" spc="-1" strike="noStrike">
              <a:latin typeface="Arial"/>
            </a:endParaRPr>
          </a:p>
        </p:txBody>
      </p:sp>
    </p:spTree>
  </p:cSld>
</p:sldLayout>
</file>

<file path=ppt/slideLayouts/slideLayout1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34"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635"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36"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37"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38"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639"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40"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41" name="PlaceHolder 4"/>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42"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643"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44"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45" name="PlaceHolder 4"/>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46"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647" name="PlaceHolder 2"/>
          <p:cNvSpPr>
            <a:spLocks noGrp="1"/>
          </p:cNvSpPr>
          <p:nvPr>
            <p:ph/>
          </p:nvPr>
        </p:nvSpPr>
        <p:spPr>
          <a:xfrm>
            <a:off x="468000" y="180000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48" name="PlaceHolder 3"/>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49"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650"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51"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52"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53" name="PlaceHolder 5"/>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54"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655" name="PlaceHolder 2"/>
          <p:cNvSpPr>
            <a:spLocks noGrp="1"/>
          </p:cNvSpPr>
          <p:nvPr>
            <p:ph/>
          </p:nvPr>
        </p:nvSpPr>
        <p:spPr>
          <a:xfrm>
            <a:off x="4680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56" name="PlaceHolder 3"/>
          <p:cNvSpPr>
            <a:spLocks noGrp="1"/>
          </p:cNvSpPr>
          <p:nvPr>
            <p:ph/>
          </p:nvPr>
        </p:nvSpPr>
        <p:spPr>
          <a:xfrm>
            <a:off x="35352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57" name="PlaceHolder 4"/>
          <p:cNvSpPr>
            <a:spLocks noGrp="1"/>
          </p:cNvSpPr>
          <p:nvPr>
            <p:ph/>
          </p:nvPr>
        </p:nvSpPr>
        <p:spPr>
          <a:xfrm>
            <a:off x="660204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58" name="PlaceHolder 5"/>
          <p:cNvSpPr>
            <a:spLocks noGrp="1"/>
          </p:cNvSpPr>
          <p:nvPr>
            <p:ph/>
          </p:nvPr>
        </p:nvSpPr>
        <p:spPr>
          <a:xfrm>
            <a:off x="4680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59" name="PlaceHolder 6"/>
          <p:cNvSpPr>
            <a:spLocks noGrp="1"/>
          </p:cNvSpPr>
          <p:nvPr>
            <p:ph/>
          </p:nvPr>
        </p:nvSpPr>
        <p:spPr>
          <a:xfrm>
            <a:off x="35352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60" name="PlaceHolder 7"/>
          <p:cNvSpPr>
            <a:spLocks noGrp="1"/>
          </p:cNvSpPr>
          <p:nvPr>
            <p:ph/>
          </p:nvPr>
        </p:nvSpPr>
        <p:spPr>
          <a:xfrm>
            <a:off x="660204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77"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678" name="PlaceHolder 2"/>
          <p:cNvSpPr>
            <a:spLocks noGrp="1"/>
          </p:cNvSpPr>
          <p:nvPr>
            <p:ph type="subTitle"/>
          </p:nvPr>
        </p:nvSpPr>
        <p:spPr>
          <a:xfrm>
            <a:off x="468000" y="1800000"/>
            <a:ext cx="9071640" cy="3288240"/>
          </a:xfrm>
          <a:prstGeom prst="rect">
            <a:avLst/>
          </a:prstGeom>
          <a:noFill/>
          <a:ln w="0">
            <a:noFill/>
          </a:ln>
        </p:spPr>
        <p:txBody>
          <a:bodyPr lIns="0" rIns="0" tIns="0" bIns="0" anchor="ctr">
            <a:noAutofit/>
          </a:bodyPr>
          <a:p>
            <a:pPr indent="0" algn="ctr">
              <a:buNone/>
            </a:pPr>
            <a:endParaRPr b="0" lang="en-US" sz="3200" spc="-1" strike="noStrike">
              <a:latin typeface="Arial"/>
            </a:endParaRPr>
          </a:p>
        </p:txBody>
      </p:sp>
    </p:spTree>
  </p:cSld>
</p:sldLayout>
</file>

<file path=ppt/slideLayouts/slideLayout1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679"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680" name="PlaceHolder 2"/>
          <p:cNvSpPr>
            <a:spLocks noGrp="1"/>
          </p:cNvSpPr>
          <p:nvPr>
            <p:ph/>
          </p:nvPr>
        </p:nvSpPr>
        <p:spPr>
          <a:xfrm>
            <a:off x="468000" y="1800000"/>
            <a:ext cx="907164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81"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682"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83"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84"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Tree>
  </p:cSld>
</p:sldLayout>
</file>

<file path=ppt/slideLayouts/slideLayout1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85" name="PlaceHolder 1"/>
          <p:cNvSpPr>
            <a:spLocks noGrp="1"/>
          </p:cNvSpPr>
          <p:nvPr>
            <p:ph type="subTitle"/>
          </p:nvPr>
        </p:nvSpPr>
        <p:spPr>
          <a:xfrm>
            <a:off x="468000" y="468000"/>
            <a:ext cx="9071640" cy="4388400"/>
          </a:xfrm>
          <a:prstGeom prst="rect">
            <a:avLst/>
          </a:prstGeom>
          <a:noFill/>
          <a:ln w="0">
            <a:noFill/>
          </a:ln>
        </p:spPr>
        <p:txBody>
          <a:bodyPr lIns="0" rIns="0" tIns="0" bIns="0" anchor="ctr">
            <a:noAutofit/>
          </a:bodyPr>
          <a:p>
            <a:pPr algn="ctr"/>
            <a:endParaRPr b="0" lang="en-US" sz="3200" spc="-1" strike="noStrike">
              <a:latin typeface="Arial"/>
            </a:endParaRPr>
          </a:p>
        </p:txBody>
      </p:sp>
    </p:spTree>
  </p:cSld>
</p:sldLayout>
</file>

<file path=ppt/slideLayouts/slideLayout1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86"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687"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88"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89"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90"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691"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92"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93" name="PlaceHolder 4"/>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94"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695"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96"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697" name="PlaceHolder 4"/>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98"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699" name="PlaceHolder 2"/>
          <p:cNvSpPr>
            <a:spLocks noGrp="1"/>
          </p:cNvSpPr>
          <p:nvPr>
            <p:ph/>
          </p:nvPr>
        </p:nvSpPr>
        <p:spPr>
          <a:xfrm>
            <a:off x="468000" y="180000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00" name="PlaceHolder 3"/>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1"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702"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03"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04"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05" name="PlaceHolder 5"/>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06"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707" name="PlaceHolder 2"/>
          <p:cNvSpPr>
            <a:spLocks noGrp="1"/>
          </p:cNvSpPr>
          <p:nvPr>
            <p:ph/>
          </p:nvPr>
        </p:nvSpPr>
        <p:spPr>
          <a:xfrm>
            <a:off x="4680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08" name="PlaceHolder 3"/>
          <p:cNvSpPr>
            <a:spLocks noGrp="1"/>
          </p:cNvSpPr>
          <p:nvPr>
            <p:ph/>
          </p:nvPr>
        </p:nvSpPr>
        <p:spPr>
          <a:xfrm>
            <a:off x="35352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09" name="PlaceHolder 4"/>
          <p:cNvSpPr>
            <a:spLocks noGrp="1"/>
          </p:cNvSpPr>
          <p:nvPr>
            <p:ph/>
          </p:nvPr>
        </p:nvSpPr>
        <p:spPr>
          <a:xfrm>
            <a:off x="660204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10" name="PlaceHolder 5"/>
          <p:cNvSpPr>
            <a:spLocks noGrp="1"/>
          </p:cNvSpPr>
          <p:nvPr>
            <p:ph/>
          </p:nvPr>
        </p:nvSpPr>
        <p:spPr>
          <a:xfrm>
            <a:off x="4680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11" name="PlaceHolder 6"/>
          <p:cNvSpPr>
            <a:spLocks noGrp="1"/>
          </p:cNvSpPr>
          <p:nvPr>
            <p:ph/>
          </p:nvPr>
        </p:nvSpPr>
        <p:spPr>
          <a:xfrm>
            <a:off x="35352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12" name="PlaceHolder 7"/>
          <p:cNvSpPr>
            <a:spLocks noGrp="1"/>
          </p:cNvSpPr>
          <p:nvPr>
            <p:ph/>
          </p:nvPr>
        </p:nvSpPr>
        <p:spPr>
          <a:xfrm>
            <a:off x="660204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29"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730" name="PlaceHolder 2"/>
          <p:cNvSpPr>
            <a:spLocks noGrp="1"/>
          </p:cNvSpPr>
          <p:nvPr>
            <p:ph type="subTitle"/>
          </p:nvPr>
        </p:nvSpPr>
        <p:spPr>
          <a:xfrm>
            <a:off x="468000" y="1800000"/>
            <a:ext cx="9071640" cy="3288240"/>
          </a:xfrm>
          <a:prstGeom prst="rect">
            <a:avLst/>
          </a:prstGeom>
          <a:noFill/>
          <a:ln w="0">
            <a:noFill/>
          </a:ln>
        </p:spPr>
        <p:txBody>
          <a:bodyPr lIns="0" rIns="0" tIns="0" bIns="0" anchor="ctr">
            <a:noAutofit/>
          </a:bodyPr>
          <a:p>
            <a:pPr indent="0" algn="ctr">
              <a:buNone/>
            </a:pPr>
            <a:endParaRPr b="0" lang="en-US" sz="3200" spc="-1" strike="noStrike">
              <a:latin typeface="Arial"/>
            </a:endParaRPr>
          </a:p>
        </p:txBody>
      </p:sp>
    </p:spTree>
  </p:cSld>
</p:sldLayout>
</file>

<file path=ppt/slideLayouts/slideLayout1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31"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732" name="PlaceHolder 2"/>
          <p:cNvSpPr>
            <a:spLocks noGrp="1"/>
          </p:cNvSpPr>
          <p:nvPr>
            <p:ph/>
          </p:nvPr>
        </p:nvSpPr>
        <p:spPr>
          <a:xfrm>
            <a:off x="468000" y="1800000"/>
            <a:ext cx="907164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33"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734"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35"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736"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Tree>
  </p:cSld>
</p:sldLayout>
</file>

<file path=ppt/slideLayouts/slideLayout1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737" name="PlaceHolder 1"/>
          <p:cNvSpPr>
            <a:spLocks noGrp="1"/>
          </p:cNvSpPr>
          <p:nvPr>
            <p:ph type="subTitle"/>
          </p:nvPr>
        </p:nvSpPr>
        <p:spPr>
          <a:xfrm>
            <a:off x="468000" y="468000"/>
            <a:ext cx="9071640" cy="4388400"/>
          </a:xfrm>
          <a:prstGeom prst="rect">
            <a:avLst/>
          </a:prstGeom>
          <a:noFill/>
          <a:ln w="0">
            <a:noFill/>
          </a:ln>
        </p:spPr>
        <p:txBody>
          <a:bodyPr lIns="0" rIns="0" tIns="0" bIns="0" anchor="ctr">
            <a:noAutofit/>
          </a:bodyPr>
          <a:p>
            <a:pPr algn="ctr"/>
            <a:endParaRPr b="0" lang="en-US" sz="3200" spc="-1" strike="noStrike">
              <a:latin typeface="Arial"/>
            </a:endParaRPr>
          </a:p>
        </p:txBody>
      </p:sp>
    </p:spTree>
  </p:cSld>
</p:sldLayout>
</file>

<file path=ppt/slideLayouts/slideLayout1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738"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739"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40" name="PlaceHolder 3"/>
          <p:cNvSpPr>
            <a:spLocks noGrp="1"/>
          </p:cNvSpPr>
          <p:nvPr>
            <p:ph/>
          </p:nvPr>
        </p:nvSpPr>
        <p:spPr>
          <a:xfrm>
            <a:off x="511668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41"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742"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743" name="PlaceHolder 2"/>
          <p:cNvSpPr>
            <a:spLocks noGrp="1"/>
          </p:cNvSpPr>
          <p:nvPr>
            <p:ph/>
          </p:nvPr>
        </p:nvSpPr>
        <p:spPr>
          <a:xfrm>
            <a:off x="468000" y="1800000"/>
            <a:ext cx="4426920" cy="328824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44"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45" name="PlaceHolder 4"/>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46"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747"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48"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49" name="PlaceHolder 4"/>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50"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751" name="PlaceHolder 2"/>
          <p:cNvSpPr>
            <a:spLocks noGrp="1"/>
          </p:cNvSpPr>
          <p:nvPr>
            <p:ph/>
          </p:nvPr>
        </p:nvSpPr>
        <p:spPr>
          <a:xfrm>
            <a:off x="468000" y="180000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52" name="PlaceHolder 3"/>
          <p:cNvSpPr>
            <a:spLocks noGrp="1"/>
          </p:cNvSpPr>
          <p:nvPr>
            <p:ph/>
          </p:nvPr>
        </p:nvSpPr>
        <p:spPr>
          <a:xfrm>
            <a:off x="468000" y="3517560"/>
            <a:ext cx="907164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53"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754" name="PlaceHolder 2"/>
          <p:cNvSpPr>
            <a:spLocks noGrp="1"/>
          </p:cNvSpPr>
          <p:nvPr>
            <p:ph/>
          </p:nvPr>
        </p:nvSpPr>
        <p:spPr>
          <a:xfrm>
            <a:off x="46800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55" name="PlaceHolder 3"/>
          <p:cNvSpPr>
            <a:spLocks noGrp="1"/>
          </p:cNvSpPr>
          <p:nvPr>
            <p:ph/>
          </p:nvPr>
        </p:nvSpPr>
        <p:spPr>
          <a:xfrm>
            <a:off x="5116680" y="180000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56" name="PlaceHolder 4"/>
          <p:cNvSpPr>
            <a:spLocks noGrp="1"/>
          </p:cNvSpPr>
          <p:nvPr>
            <p:ph/>
          </p:nvPr>
        </p:nvSpPr>
        <p:spPr>
          <a:xfrm>
            <a:off x="46800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57" name="PlaceHolder 5"/>
          <p:cNvSpPr>
            <a:spLocks noGrp="1"/>
          </p:cNvSpPr>
          <p:nvPr>
            <p:ph/>
          </p:nvPr>
        </p:nvSpPr>
        <p:spPr>
          <a:xfrm>
            <a:off x="5116680" y="3517560"/>
            <a:ext cx="442692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Layouts/slideLayout1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8"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endParaRPr b="0" lang="en-US" sz="4400" spc="-1" strike="noStrike">
              <a:latin typeface="Noto Sans"/>
            </a:endParaRPr>
          </a:p>
        </p:txBody>
      </p:sp>
      <p:sp>
        <p:nvSpPr>
          <p:cNvPr id="759" name="PlaceHolder 2"/>
          <p:cNvSpPr>
            <a:spLocks noGrp="1"/>
          </p:cNvSpPr>
          <p:nvPr>
            <p:ph/>
          </p:nvPr>
        </p:nvSpPr>
        <p:spPr>
          <a:xfrm>
            <a:off x="4680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60" name="PlaceHolder 3"/>
          <p:cNvSpPr>
            <a:spLocks noGrp="1"/>
          </p:cNvSpPr>
          <p:nvPr>
            <p:ph/>
          </p:nvPr>
        </p:nvSpPr>
        <p:spPr>
          <a:xfrm>
            <a:off x="353520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61" name="PlaceHolder 4"/>
          <p:cNvSpPr>
            <a:spLocks noGrp="1"/>
          </p:cNvSpPr>
          <p:nvPr>
            <p:ph/>
          </p:nvPr>
        </p:nvSpPr>
        <p:spPr>
          <a:xfrm>
            <a:off x="6602040" y="180000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62" name="PlaceHolder 5"/>
          <p:cNvSpPr>
            <a:spLocks noGrp="1"/>
          </p:cNvSpPr>
          <p:nvPr>
            <p:ph/>
          </p:nvPr>
        </p:nvSpPr>
        <p:spPr>
          <a:xfrm>
            <a:off x="4680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63" name="PlaceHolder 6"/>
          <p:cNvSpPr>
            <a:spLocks noGrp="1"/>
          </p:cNvSpPr>
          <p:nvPr>
            <p:ph/>
          </p:nvPr>
        </p:nvSpPr>
        <p:spPr>
          <a:xfrm>
            <a:off x="353520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
        <p:nvSpPr>
          <p:cNvPr id="764" name="PlaceHolder 7"/>
          <p:cNvSpPr>
            <a:spLocks noGrp="1"/>
          </p:cNvSpPr>
          <p:nvPr>
            <p:ph/>
          </p:nvPr>
        </p:nvSpPr>
        <p:spPr>
          <a:xfrm>
            <a:off x="6602040" y="3517560"/>
            <a:ext cx="2920680" cy="1568160"/>
          </a:xfrm>
          <a:prstGeom prst="rect">
            <a:avLst/>
          </a:prstGeom>
          <a:noFill/>
          <a:ln w="0">
            <a:noFill/>
          </a:ln>
        </p:spPr>
        <p:txBody>
          <a:bodyPr lIns="0" rIns="0" tIns="0" bIns="0" anchor="t">
            <a:normAutofit/>
          </a:bodyPr>
          <a:p>
            <a:pPr indent="0">
              <a:spcBef>
                <a:spcPts val="1417"/>
              </a:spcBef>
              <a:buNone/>
            </a:pPr>
            <a:endParaRPr b="0" lang="en-US"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jpeg"/><Relationship Id="rId3" Type="http://schemas.openxmlformats.org/officeDocument/2006/relationships/image" Target="../media/image1.jpeg"/><Relationship Id="rId4" Type="http://schemas.openxmlformats.org/officeDocument/2006/relationships/image" Target="../media/image1.jpeg"/><Relationship Id="rId5" Type="http://schemas.openxmlformats.org/officeDocument/2006/relationships/image" Target="../media/image1.jpeg"/><Relationship Id="rId6" Type="http://schemas.openxmlformats.org/officeDocument/2006/relationships/image" Target="../media/image1.jpeg"/><Relationship Id="rId7" Type="http://schemas.openxmlformats.org/officeDocument/2006/relationships/image" Target="../media/image1.jpeg"/><Relationship Id="rId8" Type="http://schemas.openxmlformats.org/officeDocument/2006/relationships/image" Target="../media/image1.jpeg"/><Relationship Id="rId9" Type="http://schemas.openxmlformats.org/officeDocument/2006/relationships/image" Target="../media/image1.jpeg"/><Relationship Id="rId10" Type="http://schemas.openxmlformats.org/officeDocument/2006/relationships/image" Target="../media/image1.jpeg"/><Relationship Id="rId11" Type="http://schemas.openxmlformats.org/officeDocument/2006/relationships/image" Target="../media/image1.jpeg"/><Relationship Id="rId12" Type="http://schemas.openxmlformats.org/officeDocument/2006/relationships/image" Target="../media/image1.jpeg"/><Relationship Id="rId13" Type="http://schemas.openxmlformats.org/officeDocument/2006/relationships/image" Target="../media/image1.jpeg"/><Relationship Id="rId14" Type="http://schemas.openxmlformats.org/officeDocument/2006/relationships/image" Target="../media/image2.png"/><Relationship Id="rId15" Type="http://schemas.openxmlformats.org/officeDocument/2006/relationships/hyperlink" Target="https://icons8.com/illustrations/author/5ec7b0e101d0360016f3d1b3" TargetMode="External"/><Relationship Id="rId16" Type="http://schemas.openxmlformats.org/officeDocument/2006/relationships/hyperlink" Target="https://icons8.com/" TargetMode="Externa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jpeg"/><Relationship Id="rId3" Type="http://schemas.openxmlformats.org/officeDocument/2006/relationships/image" Target="../media/image1.jpeg"/><Relationship Id="rId4" Type="http://schemas.openxmlformats.org/officeDocument/2006/relationships/image" Target="../media/image1.jpeg"/><Relationship Id="rId5" Type="http://schemas.openxmlformats.org/officeDocument/2006/relationships/image" Target="../media/image1.jpeg"/><Relationship Id="rId6" Type="http://schemas.openxmlformats.org/officeDocument/2006/relationships/image" Target="../media/image1.jpeg"/><Relationship Id="rId7" Type="http://schemas.openxmlformats.org/officeDocument/2006/relationships/image" Target="../media/image1.jpeg"/><Relationship Id="rId8" Type="http://schemas.openxmlformats.org/officeDocument/2006/relationships/slideLayout" Target="../slideLayouts/slideLayout25.xml"/><Relationship Id="rId9" Type="http://schemas.openxmlformats.org/officeDocument/2006/relationships/slideLayout" Target="../slideLayouts/slideLayout26.xml"/><Relationship Id="rId10" Type="http://schemas.openxmlformats.org/officeDocument/2006/relationships/slideLayout" Target="../slideLayouts/slideLayout27.xml"/><Relationship Id="rId11" Type="http://schemas.openxmlformats.org/officeDocument/2006/relationships/slideLayout" Target="../slideLayouts/slideLayout28.xml"/><Relationship Id="rId12" Type="http://schemas.openxmlformats.org/officeDocument/2006/relationships/slideLayout" Target="../slideLayouts/slideLayout29.xml"/><Relationship Id="rId13" Type="http://schemas.openxmlformats.org/officeDocument/2006/relationships/slideLayout" Target="../slideLayouts/slideLayout30.xml"/><Relationship Id="rId14" Type="http://schemas.openxmlformats.org/officeDocument/2006/relationships/slideLayout" Target="../slideLayouts/slideLayout31.xml"/><Relationship Id="rId15" Type="http://schemas.openxmlformats.org/officeDocument/2006/relationships/slideLayout" Target="../slideLayouts/slideLayout32.xml"/><Relationship Id="rId16" Type="http://schemas.openxmlformats.org/officeDocument/2006/relationships/slideLayout" Target="../slideLayouts/slideLayout33.xml"/><Relationship Id="rId17" Type="http://schemas.openxmlformats.org/officeDocument/2006/relationships/slideLayout" Target="../slideLayouts/slideLayout34.xml"/><Relationship Id="rId18" Type="http://schemas.openxmlformats.org/officeDocument/2006/relationships/slideLayout" Target="../slideLayouts/slideLayout35.xml"/><Relationship Id="rId19"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 Id="rId11" Type="http://schemas.openxmlformats.org/officeDocument/2006/relationships/slideLayout" Target="../slideLayouts/slideLayout58.xml"/><Relationship Id="rId12" Type="http://schemas.openxmlformats.org/officeDocument/2006/relationships/slideLayout" Target="../slideLayouts/slideLayout59.xml"/><Relationship Id="rId13"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5" Type="http://schemas.openxmlformats.org/officeDocument/2006/relationships/slideLayout" Target="../slideLayouts/slideLayout64.xml"/><Relationship Id="rId6" Type="http://schemas.openxmlformats.org/officeDocument/2006/relationships/slideLayout" Target="../slideLayouts/slideLayout65.xml"/><Relationship Id="rId7" Type="http://schemas.openxmlformats.org/officeDocument/2006/relationships/slideLayout" Target="../slideLayouts/slideLayout66.xml"/><Relationship Id="rId8" Type="http://schemas.openxmlformats.org/officeDocument/2006/relationships/slideLayout" Target="../slideLayouts/slideLayout67.xml"/><Relationship Id="rId9" Type="http://schemas.openxmlformats.org/officeDocument/2006/relationships/slideLayout" Target="../slideLayouts/slideLayout68.xml"/><Relationship Id="rId10" Type="http://schemas.openxmlformats.org/officeDocument/2006/relationships/slideLayout" Target="../slideLayouts/slideLayout69.xml"/><Relationship Id="rId11" Type="http://schemas.openxmlformats.org/officeDocument/2006/relationships/slideLayout" Target="../slideLayouts/slideLayout70.xml"/><Relationship Id="rId12" Type="http://schemas.openxmlformats.org/officeDocument/2006/relationships/slideLayout" Target="../slideLayouts/slideLayout71.xml"/><Relationship Id="rId13" Type="http://schemas.openxmlformats.org/officeDocument/2006/relationships/slideLayout" Target="../slideLayouts/slideLayout72.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image" Target="../media/image1.jpeg"/><Relationship Id="rId3" Type="http://schemas.openxmlformats.org/officeDocument/2006/relationships/image" Target="../media/image3.jpeg"/><Relationship Id="rId4" Type="http://schemas.openxmlformats.org/officeDocument/2006/relationships/image" Target="../media/image3.jpeg"/><Relationship Id="rId5" Type="http://schemas.openxmlformats.org/officeDocument/2006/relationships/image" Target="../media/image1.jpeg"/><Relationship Id="rId6" Type="http://schemas.openxmlformats.org/officeDocument/2006/relationships/image" Target="../media/image1.jpeg"/><Relationship Id="rId7" Type="http://schemas.openxmlformats.org/officeDocument/2006/relationships/image" Target="../media/image1.jpeg"/><Relationship Id="rId8" Type="http://schemas.openxmlformats.org/officeDocument/2006/relationships/slideLayout" Target="../slideLayouts/slideLayout73.xml"/><Relationship Id="rId9" Type="http://schemas.openxmlformats.org/officeDocument/2006/relationships/slideLayout" Target="../slideLayouts/slideLayout74.xml"/><Relationship Id="rId10" Type="http://schemas.openxmlformats.org/officeDocument/2006/relationships/slideLayout" Target="../slideLayouts/slideLayout75.xml"/><Relationship Id="rId11" Type="http://schemas.openxmlformats.org/officeDocument/2006/relationships/slideLayout" Target="../slideLayouts/slideLayout76.xml"/><Relationship Id="rId12" Type="http://schemas.openxmlformats.org/officeDocument/2006/relationships/slideLayout" Target="../slideLayouts/slideLayout77.xml"/><Relationship Id="rId13" Type="http://schemas.openxmlformats.org/officeDocument/2006/relationships/slideLayout" Target="../slideLayouts/slideLayout78.xml"/><Relationship Id="rId14" Type="http://schemas.openxmlformats.org/officeDocument/2006/relationships/slideLayout" Target="../slideLayouts/slideLayout79.xml"/><Relationship Id="rId15" Type="http://schemas.openxmlformats.org/officeDocument/2006/relationships/slideLayout" Target="../slideLayouts/slideLayout80.xml"/><Relationship Id="rId16" Type="http://schemas.openxmlformats.org/officeDocument/2006/relationships/slideLayout" Target="../slideLayouts/slideLayout81.xml"/><Relationship Id="rId17" Type="http://schemas.openxmlformats.org/officeDocument/2006/relationships/slideLayout" Target="../slideLayouts/slideLayout82.xml"/><Relationship Id="rId18" Type="http://schemas.openxmlformats.org/officeDocument/2006/relationships/slideLayout" Target="../slideLayouts/slideLayout83.xml"/><Relationship Id="rId19" Type="http://schemas.openxmlformats.org/officeDocument/2006/relationships/slideLayout" Target="../slideLayouts/slideLayout84.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image" Target="../media/image1.jpeg"/><Relationship Id="rId3" Type="http://schemas.openxmlformats.org/officeDocument/2006/relationships/image" Target="../media/image1.jpeg"/><Relationship Id="rId4" Type="http://schemas.openxmlformats.org/officeDocument/2006/relationships/image" Target="../media/image1.jpeg"/><Relationship Id="rId5" Type="http://schemas.openxmlformats.org/officeDocument/2006/relationships/image" Target="../media/image1.jpeg"/><Relationship Id="rId6" Type="http://schemas.openxmlformats.org/officeDocument/2006/relationships/image" Target="../media/image1.jpeg"/><Relationship Id="rId7" Type="http://schemas.openxmlformats.org/officeDocument/2006/relationships/image" Target="../media/image1.jpeg"/><Relationship Id="rId8" Type="http://schemas.openxmlformats.org/officeDocument/2006/relationships/image" Target="../media/image1.jpeg"/><Relationship Id="rId9" Type="http://schemas.openxmlformats.org/officeDocument/2006/relationships/image" Target="../media/image1.jpeg"/><Relationship Id="rId10" Type="http://schemas.openxmlformats.org/officeDocument/2006/relationships/image" Target="../media/image1.jpeg"/><Relationship Id="rId11" Type="http://schemas.openxmlformats.org/officeDocument/2006/relationships/image" Target="../media/image1.jpeg"/><Relationship Id="rId12" Type="http://schemas.openxmlformats.org/officeDocument/2006/relationships/image" Target="../media/image1.jpeg"/><Relationship Id="rId13" Type="http://schemas.openxmlformats.org/officeDocument/2006/relationships/image" Target="../media/image1.jpeg"/><Relationship Id="rId14" Type="http://schemas.openxmlformats.org/officeDocument/2006/relationships/image" Target="../media/image1.jpeg"/><Relationship Id="rId15" Type="http://schemas.openxmlformats.org/officeDocument/2006/relationships/image" Target="../media/image1.jpeg"/><Relationship Id="rId16" Type="http://schemas.openxmlformats.org/officeDocument/2006/relationships/image" Target="../media/image1.jpeg"/><Relationship Id="rId17" Type="http://schemas.openxmlformats.org/officeDocument/2006/relationships/image" Target="../media/image1.jpeg"/><Relationship Id="rId18" Type="http://schemas.openxmlformats.org/officeDocument/2006/relationships/image" Target="../media/image1.jpeg"/><Relationship Id="rId19" Type="http://schemas.openxmlformats.org/officeDocument/2006/relationships/image" Target="../media/image1.jpeg"/><Relationship Id="rId20" Type="http://schemas.openxmlformats.org/officeDocument/2006/relationships/image" Target="../media/image1.jpeg"/><Relationship Id="rId21" Type="http://schemas.openxmlformats.org/officeDocument/2006/relationships/image" Target="../media/image1.jpeg"/><Relationship Id="rId22" Type="http://schemas.openxmlformats.org/officeDocument/2006/relationships/image" Target="../media/image1.jpeg"/><Relationship Id="rId23" Type="http://schemas.openxmlformats.org/officeDocument/2006/relationships/image" Target="../media/image1.jpeg"/><Relationship Id="rId24" Type="http://schemas.openxmlformats.org/officeDocument/2006/relationships/image" Target="../media/image1.jpeg"/><Relationship Id="rId25" Type="http://schemas.openxmlformats.org/officeDocument/2006/relationships/image" Target="../media/image1.jpeg"/><Relationship Id="rId26" Type="http://schemas.openxmlformats.org/officeDocument/2006/relationships/slideLayout" Target="../slideLayouts/slideLayout85.xml"/><Relationship Id="rId27" Type="http://schemas.openxmlformats.org/officeDocument/2006/relationships/slideLayout" Target="../slideLayouts/slideLayout86.xml"/><Relationship Id="rId28" Type="http://schemas.openxmlformats.org/officeDocument/2006/relationships/slideLayout" Target="../slideLayouts/slideLayout87.xml"/><Relationship Id="rId29" Type="http://schemas.openxmlformats.org/officeDocument/2006/relationships/slideLayout" Target="../slideLayouts/slideLayout88.xml"/><Relationship Id="rId30" Type="http://schemas.openxmlformats.org/officeDocument/2006/relationships/slideLayout" Target="../slideLayouts/slideLayout89.xml"/><Relationship Id="rId31" Type="http://schemas.openxmlformats.org/officeDocument/2006/relationships/slideLayout" Target="../slideLayouts/slideLayout90.xml"/><Relationship Id="rId32" Type="http://schemas.openxmlformats.org/officeDocument/2006/relationships/slideLayout" Target="../slideLayouts/slideLayout91.xml"/><Relationship Id="rId33" Type="http://schemas.openxmlformats.org/officeDocument/2006/relationships/slideLayout" Target="../slideLayouts/slideLayout92.xml"/><Relationship Id="rId34" Type="http://schemas.openxmlformats.org/officeDocument/2006/relationships/slideLayout" Target="../slideLayouts/slideLayout93.xml"/><Relationship Id="rId35" Type="http://schemas.openxmlformats.org/officeDocument/2006/relationships/slideLayout" Target="../slideLayouts/slideLayout94.xml"/><Relationship Id="rId36" Type="http://schemas.openxmlformats.org/officeDocument/2006/relationships/slideLayout" Target="../slideLayouts/slideLayout95.xml"/><Relationship Id="rId37" Type="http://schemas.openxmlformats.org/officeDocument/2006/relationships/slideLayout" Target="../slideLayouts/slideLayout96.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7.xml"/><Relationship Id="rId3" Type="http://schemas.openxmlformats.org/officeDocument/2006/relationships/slideLayout" Target="../slideLayouts/slideLayout98.xml"/><Relationship Id="rId4" Type="http://schemas.openxmlformats.org/officeDocument/2006/relationships/slideLayout" Target="../slideLayouts/slideLayout99.xml"/><Relationship Id="rId5" Type="http://schemas.openxmlformats.org/officeDocument/2006/relationships/slideLayout" Target="../slideLayouts/slideLayout100.xml"/><Relationship Id="rId6" Type="http://schemas.openxmlformats.org/officeDocument/2006/relationships/slideLayout" Target="../slideLayouts/slideLayout101.xml"/><Relationship Id="rId7" Type="http://schemas.openxmlformats.org/officeDocument/2006/relationships/slideLayout" Target="../slideLayouts/slideLayout102.xml"/><Relationship Id="rId8" Type="http://schemas.openxmlformats.org/officeDocument/2006/relationships/slideLayout" Target="../slideLayouts/slideLayout103.xml"/><Relationship Id="rId9" Type="http://schemas.openxmlformats.org/officeDocument/2006/relationships/slideLayout" Target="../slideLayouts/slideLayout104.xml"/><Relationship Id="rId10" Type="http://schemas.openxmlformats.org/officeDocument/2006/relationships/slideLayout" Target="../slideLayouts/slideLayout105.xml"/><Relationship Id="rId11" Type="http://schemas.openxmlformats.org/officeDocument/2006/relationships/slideLayout" Target="../slideLayouts/slideLayout106.xml"/><Relationship Id="rId12" Type="http://schemas.openxmlformats.org/officeDocument/2006/relationships/slideLayout" Target="../slideLayouts/slideLayout107.xml"/><Relationship Id="rId13" Type="http://schemas.openxmlformats.org/officeDocument/2006/relationships/slideLayout" Target="../slideLayouts/slideLayout108.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image" Target="../media/image1.jpeg"/><Relationship Id="rId3" Type="http://schemas.openxmlformats.org/officeDocument/2006/relationships/image" Target="../media/image1.jpeg"/><Relationship Id="rId4" Type="http://schemas.openxmlformats.org/officeDocument/2006/relationships/image" Target="../media/image1.jpeg"/><Relationship Id="rId5" Type="http://schemas.openxmlformats.org/officeDocument/2006/relationships/image" Target="../media/image1.jpeg"/><Relationship Id="rId6" Type="http://schemas.openxmlformats.org/officeDocument/2006/relationships/image" Target="../media/image1.jpeg"/><Relationship Id="rId7" Type="http://schemas.openxmlformats.org/officeDocument/2006/relationships/image" Target="../media/image1.jpeg"/><Relationship Id="rId8" Type="http://schemas.openxmlformats.org/officeDocument/2006/relationships/slideLayout" Target="../slideLayouts/slideLayout109.xml"/><Relationship Id="rId9" Type="http://schemas.openxmlformats.org/officeDocument/2006/relationships/slideLayout" Target="../slideLayouts/slideLayout110.xml"/><Relationship Id="rId10" Type="http://schemas.openxmlformats.org/officeDocument/2006/relationships/slideLayout" Target="../slideLayouts/slideLayout111.xml"/><Relationship Id="rId11" Type="http://schemas.openxmlformats.org/officeDocument/2006/relationships/slideLayout" Target="../slideLayouts/slideLayout112.xml"/><Relationship Id="rId12" Type="http://schemas.openxmlformats.org/officeDocument/2006/relationships/slideLayout" Target="../slideLayouts/slideLayout113.xml"/><Relationship Id="rId13" Type="http://schemas.openxmlformats.org/officeDocument/2006/relationships/slideLayout" Target="../slideLayouts/slideLayout114.xml"/><Relationship Id="rId14" Type="http://schemas.openxmlformats.org/officeDocument/2006/relationships/slideLayout" Target="../slideLayouts/slideLayout115.xml"/><Relationship Id="rId15" Type="http://schemas.openxmlformats.org/officeDocument/2006/relationships/slideLayout" Target="../slideLayouts/slideLayout116.xml"/><Relationship Id="rId16" Type="http://schemas.openxmlformats.org/officeDocument/2006/relationships/slideLayout" Target="../slideLayouts/slideLayout117.xml"/><Relationship Id="rId17" Type="http://schemas.openxmlformats.org/officeDocument/2006/relationships/slideLayout" Target="../slideLayouts/slideLayout118.xml"/><Relationship Id="rId18" Type="http://schemas.openxmlformats.org/officeDocument/2006/relationships/slideLayout" Target="../slideLayouts/slideLayout119.xml"/><Relationship Id="rId19" Type="http://schemas.openxmlformats.org/officeDocument/2006/relationships/slideLayout" Target="../slideLayouts/slideLayout12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image" Target="../media/image1.jpeg"/><Relationship Id="rId3" Type="http://schemas.openxmlformats.org/officeDocument/2006/relationships/image" Target="../media/image1.jpeg"/><Relationship Id="rId4" Type="http://schemas.openxmlformats.org/officeDocument/2006/relationships/image" Target="../media/image1.jpeg"/><Relationship Id="rId5" Type="http://schemas.openxmlformats.org/officeDocument/2006/relationships/image" Target="../media/image1.jpeg"/><Relationship Id="rId6" Type="http://schemas.openxmlformats.org/officeDocument/2006/relationships/image" Target="../media/image1.jpeg"/><Relationship Id="rId7" Type="http://schemas.openxmlformats.org/officeDocument/2006/relationships/image" Target="../media/image1.jpeg"/><Relationship Id="rId8" Type="http://schemas.openxmlformats.org/officeDocument/2006/relationships/slideLayout" Target="../slideLayouts/slideLayout121.xml"/><Relationship Id="rId9" Type="http://schemas.openxmlformats.org/officeDocument/2006/relationships/slideLayout" Target="../slideLayouts/slideLayout122.xml"/><Relationship Id="rId10" Type="http://schemas.openxmlformats.org/officeDocument/2006/relationships/slideLayout" Target="../slideLayouts/slideLayout123.xml"/><Relationship Id="rId11" Type="http://schemas.openxmlformats.org/officeDocument/2006/relationships/slideLayout" Target="../slideLayouts/slideLayout124.xml"/><Relationship Id="rId12" Type="http://schemas.openxmlformats.org/officeDocument/2006/relationships/slideLayout" Target="../slideLayouts/slideLayout125.xml"/><Relationship Id="rId13" Type="http://schemas.openxmlformats.org/officeDocument/2006/relationships/slideLayout" Target="../slideLayouts/slideLayout126.xml"/><Relationship Id="rId14" Type="http://schemas.openxmlformats.org/officeDocument/2006/relationships/slideLayout" Target="../slideLayouts/slideLayout127.xml"/><Relationship Id="rId15" Type="http://schemas.openxmlformats.org/officeDocument/2006/relationships/slideLayout" Target="../slideLayouts/slideLayout128.xml"/><Relationship Id="rId16" Type="http://schemas.openxmlformats.org/officeDocument/2006/relationships/slideLayout" Target="../slideLayouts/slideLayout129.xml"/><Relationship Id="rId17" Type="http://schemas.openxmlformats.org/officeDocument/2006/relationships/slideLayout" Target="../slideLayouts/slideLayout130.xml"/><Relationship Id="rId18" Type="http://schemas.openxmlformats.org/officeDocument/2006/relationships/slideLayout" Target="../slideLayouts/slideLayout131.xml"/><Relationship Id="rId19" Type="http://schemas.openxmlformats.org/officeDocument/2006/relationships/slideLayout" Target="../slideLayouts/slideLayout132.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image" Target="../media/image1.jpeg"/><Relationship Id="rId3" Type="http://schemas.openxmlformats.org/officeDocument/2006/relationships/image" Target="../media/image1.jpeg"/><Relationship Id="rId4" Type="http://schemas.openxmlformats.org/officeDocument/2006/relationships/image" Target="../media/image1.jpeg"/><Relationship Id="rId5" Type="http://schemas.openxmlformats.org/officeDocument/2006/relationships/image" Target="../media/image1.jpeg"/><Relationship Id="rId6" Type="http://schemas.openxmlformats.org/officeDocument/2006/relationships/image" Target="../media/image1.jpeg"/><Relationship Id="rId7" Type="http://schemas.openxmlformats.org/officeDocument/2006/relationships/image" Target="../media/image1.jpeg"/><Relationship Id="rId8" Type="http://schemas.openxmlformats.org/officeDocument/2006/relationships/slideLayout" Target="../slideLayouts/slideLayout133.xml"/><Relationship Id="rId9" Type="http://schemas.openxmlformats.org/officeDocument/2006/relationships/slideLayout" Target="../slideLayouts/slideLayout134.xml"/><Relationship Id="rId10" Type="http://schemas.openxmlformats.org/officeDocument/2006/relationships/slideLayout" Target="../slideLayouts/slideLayout135.xml"/><Relationship Id="rId11" Type="http://schemas.openxmlformats.org/officeDocument/2006/relationships/slideLayout" Target="../slideLayouts/slideLayout136.xml"/><Relationship Id="rId12" Type="http://schemas.openxmlformats.org/officeDocument/2006/relationships/slideLayout" Target="../slideLayouts/slideLayout137.xml"/><Relationship Id="rId13" Type="http://schemas.openxmlformats.org/officeDocument/2006/relationships/slideLayout" Target="../slideLayouts/slideLayout138.xml"/><Relationship Id="rId14" Type="http://schemas.openxmlformats.org/officeDocument/2006/relationships/slideLayout" Target="../slideLayouts/slideLayout139.xml"/><Relationship Id="rId15" Type="http://schemas.openxmlformats.org/officeDocument/2006/relationships/slideLayout" Target="../slideLayouts/slideLayout140.xml"/><Relationship Id="rId16" Type="http://schemas.openxmlformats.org/officeDocument/2006/relationships/slideLayout" Target="../slideLayouts/slideLayout141.xml"/><Relationship Id="rId17" Type="http://schemas.openxmlformats.org/officeDocument/2006/relationships/slideLayout" Target="../slideLayouts/slideLayout142.xml"/><Relationship Id="rId18" Type="http://schemas.openxmlformats.org/officeDocument/2006/relationships/slideLayout" Target="../slideLayouts/slideLayout143.xml"/><Relationship Id="rId19" Type="http://schemas.openxmlformats.org/officeDocument/2006/relationships/slideLayout" Target="../slideLayouts/slideLayout144.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image" Target="../media/image1.jpeg"/><Relationship Id="rId3" Type="http://schemas.openxmlformats.org/officeDocument/2006/relationships/image" Target="../media/image1.jpeg"/><Relationship Id="rId4" Type="http://schemas.openxmlformats.org/officeDocument/2006/relationships/image" Target="../media/image1.jpeg"/><Relationship Id="rId5" Type="http://schemas.openxmlformats.org/officeDocument/2006/relationships/image" Target="../media/image1.jpeg"/><Relationship Id="rId6" Type="http://schemas.openxmlformats.org/officeDocument/2006/relationships/image" Target="../media/image1.jpeg"/><Relationship Id="rId7" Type="http://schemas.openxmlformats.org/officeDocument/2006/relationships/image" Target="../media/image1.jpeg"/><Relationship Id="rId8" Type="http://schemas.openxmlformats.org/officeDocument/2006/relationships/slideLayout" Target="../slideLayouts/slideLayout145.xml"/><Relationship Id="rId9" Type="http://schemas.openxmlformats.org/officeDocument/2006/relationships/slideLayout" Target="../slideLayouts/slideLayout146.xml"/><Relationship Id="rId10" Type="http://schemas.openxmlformats.org/officeDocument/2006/relationships/slideLayout" Target="../slideLayouts/slideLayout147.xml"/><Relationship Id="rId11" Type="http://schemas.openxmlformats.org/officeDocument/2006/relationships/slideLayout" Target="../slideLayouts/slideLayout148.xml"/><Relationship Id="rId12" Type="http://schemas.openxmlformats.org/officeDocument/2006/relationships/slideLayout" Target="../slideLayouts/slideLayout149.xml"/><Relationship Id="rId13" Type="http://schemas.openxmlformats.org/officeDocument/2006/relationships/slideLayout" Target="../slideLayouts/slideLayout150.xml"/><Relationship Id="rId14" Type="http://schemas.openxmlformats.org/officeDocument/2006/relationships/slideLayout" Target="../slideLayouts/slideLayout151.xml"/><Relationship Id="rId15" Type="http://schemas.openxmlformats.org/officeDocument/2006/relationships/slideLayout" Target="../slideLayouts/slideLayout152.xml"/><Relationship Id="rId16" Type="http://schemas.openxmlformats.org/officeDocument/2006/relationships/slideLayout" Target="../slideLayouts/slideLayout153.xml"/><Relationship Id="rId17" Type="http://schemas.openxmlformats.org/officeDocument/2006/relationships/slideLayout" Target="../slideLayouts/slideLayout154.xml"/><Relationship Id="rId18" Type="http://schemas.openxmlformats.org/officeDocument/2006/relationships/slideLayout" Target="../slideLayouts/slideLayout155.xml"/><Relationship Id="rId19" Type="http://schemas.openxmlformats.org/officeDocument/2006/relationships/slideLayout" Target="../slideLayouts/slideLayout156.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image" Target="../media/image1.jpeg"/><Relationship Id="rId3" Type="http://schemas.openxmlformats.org/officeDocument/2006/relationships/image" Target="../media/image1.jpeg"/><Relationship Id="rId4" Type="http://schemas.openxmlformats.org/officeDocument/2006/relationships/image" Target="../media/image1.jpeg"/><Relationship Id="rId5" Type="http://schemas.openxmlformats.org/officeDocument/2006/relationships/image" Target="../media/image1.jpeg"/><Relationship Id="rId6" Type="http://schemas.openxmlformats.org/officeDocument/2006/relationships/image" Target="../media/image1.jpeg"/><Relationship Id="rId7" Type="http://schemas.openxmlformats.org/officeDocument/2006/relationships/image" Target="../media/image1.jpeg"/><Relationship Id="rId8" Type="http://schemas.openxmlformats.org/officeDocument/2006/relationships/slideLayout" Target="../slideLayouts/slideLayout157.xml"/><Relationship Id="rId9" Type="http://schemas.openxmlformats.org/officeDocument/2006/relationships/slideLayout" Target="../slideLayouts/slideLayout158.xml"/><Relationship Id="rId10" Type="http://schemas.openxmlformats.org/officeDocument/2006/relationships/slideLayout" Target="../slideLayouts/slideLayout159.xml"/><Relationship Id="rId11" Type="http://schemas.openxmlformats.org/officeDocument/2006/relationships/slideLayout" Target="../slideLayouts/slideLayout160.xml"/><Relationship Id="rId12" Type="http://schemas.openxmlformats.org/officeDocument/2006/relationships/slideLayout" Target="../slideLayouts/slideLayout161.xml"/><Relationship Id="rId13" Type="http://schemas.openxmlformats.org/officeDocument/2006/relationships/slideLayout" Target="../slideLayouts/slideLayout162.xml"/><Relationship Id="rId14" Type="http://schemas.openxmlformats.org/officeDocument/2006/relationships/slideLayout" Target="../slideLayouts/slideLayout163.xml"/><Relationship Id="rId15" Type="http://schemas.openxmlformats.org/officeDocument/2006/relationships/slideLayout" Target="../slideLayouts/slideLayout164.xml"/><Relationship Id="rId16" Type="http://schemas.openxmlformats.org/officeDocument/2006/relationships/slideLayout" Target="../slideLayouts/slideLayout165.xml"/><Relationship Id="rId17" Type="http://schemas.openxmlformats.org/officeDocument/2006/relationships/slideLayout" Target="../slideLayouts/slideLayout166.xml"/><Relationship Id="rId18" Type="http://schemas.openxmlformats.org/officeDocument/2006/relationships/slideLayout" Target="../slideLayouts/slideLayout167.xml"/><Relationship Id="rId19" Type="http://schemas.openxmlformats.org/officeDocument/2006/relationships/slideLayout" Target="../slideLayouts/slideLayout16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
          <p:cNvSpPr/>
          <p:nvPr/>
        </p:nvSpPr>
        <p:spPr>
          <a:xfrm>
            <a:off x="0" y="4114800"/>
            <a:ext cx="10080000" cy="1555200"/>
          </a:xfrm>
          <a:prstGeom prst="rect">
            <a:avLst/>
          </a:prstGeom>
          <a:solidFill>
            <a:srgbClr val="ffffff"/>
          </a:solidFill>
          <a:ln w="0">
            <a:noFill/>
          </a:ln>
        </p:spPr>
        <p:style>
          <a:lnRef idx="0"/>
          <a:fillRef idx="0"/>
          <a:effectRef idx="0"/>
          <a:fontRef idx="minor"/>
        </p:style>
      </p:sp>
      <p:grpSp>
        <p:nvGrpSpPr>
          <p:cNvPr id="1" name=""/>
          <p:cNvGrpSpPr/>
          <p:nvPr/>
        </p:nvGrpSpPr>
        <p:grpSpPr>
          <a:xfrm>
            <a:off x="0" y="0"/>
            <a:ext cx="10080720" cy="4114800"/>
            <a:chOff x="0" y="0"/>
            <a:chExt cx="10080720" cy="4114800"/>
          </a:xfrm>
        </p:grpSpPr>
        <p:sp>
          <p:nvSpPr>
            <p:cNvPr id="2" name=""/>
            <p:cNvSpPr/>
            <p:nvPr/>
          </p:nvSpPr>
          <p:spPr>
            <a:xfrm>
              <a:off x="0" y="0"/>
              <a:ext cx="10080720" cy="4114800"/>
            </a:xfrm>
            <a:prstGeom prst="rect">
              <a:avLst/>
            </a:prstGeom>
            <a:solidFill>
              <a:srgbClr val="e9ecef"/>
            </a:solidFill>
            <a:ln w="0">
              <a:noFill/>
            </a:ln>
          </p:spPr>
          <p:style>
            <a:lnRef idx="0"/>
            <a:fillRef idx="0"/>
            <a:effectRef idx="0"/>
            <a:fontRef idx="minor"/>
          </p:style>
        </p:sp>
        <p:sp>
          <p:nvSpPr>
            <p:cNvPr id="3" name=""/>
            <p:cNvSpPr/>
            <p:nvPr/>
          </p:nvSpPr>
          <p:spPr>
            <a:xfrm>
              <a:off x="0" y="1280160"/>
              <a:ext cx="1554480" cy="640080"/>
            </a:xfrm>
            <a:prstGeom prst="rect">
              <a:avLst/>
            </a:prstGeom>
            <a:solidFill>
              <a:srgbClr val="343a40">
                <a:alpha val="20000"/>
              </a:srgbClr>
            </a:solidFill>
            <a:ln w="0">
              <a:noFill/>
            </a:ln>
          </p:spPr>
          <p:style>
            <a:lnRef idx="0"/>
            <a:fillRef idx="0"/>
            <a:effectRef idx="0"/>
            <a:fontRef idx="minor"/>
          </p:style>
        </p:sp>
        <p:sp>
          <p:nvSpPr>
            <p:cNvPr id="4" name=""/>
            <p:cNvSpPr/>
            <p:nvPr/>
          </p:nvSpPr>
          <p:spPr>
            <a:xfrm>
              <a:off x="914400" y="1920240"/>
              <a:ext cx="1280160" cy="1828800"/>
            </a:xfrm>
            <a:prstGeom prst="rect">
              <a:avLst/>
            </a:prstGeom>
            <a:solidFill>
              <a:srgbClr val="ced4da"/>
            </a:solidFill>
            <a:ln w="0">
              <a:noFill/>
            </a:ln>
          </p:spPr>
          <p:style>
            <a:lnRef idx="0"/>
            <a:fillRef idx="0"/>
            <a:effectRef idx="0"/>
            <a:fontRef idx="minor"/>
          </p:style>
        </p:sp>
        <p:sp>
          <p:nvSpPr>
            <p:cNvPr id="5" name=""/>
            <p:cNvSpPr/>
            <p:nvPr/>
          </p:nvSpPr>
          <p:spPr>
            <a:xfrm>
              <a:off x="2194560" y="548640"/>
              <a:ext cx="1280160" cy="1828800"/>
            </a:xfrm>
            <a:prstGeom prst="rect">
              <a:avLst/>
            </a:prstGeom>
            <a:solidFill>
              <a:srgbClr val="dee2e6"/>
            </a:solidFill>
            <a:ln w="0">
              <a:noFill/>
            </a:ln>
          </p:spPr>
          <p:style>
            <a:lnRef idx="0"/>
            <a:fillRef idx="0"/>
            <a:effectRef idx="0"/>
            <a:fontRef idx="minor"/>
          </p:style>
        </p:sp>
        <p:sp>
          <p:nvSpPr>
            <p:cNvPr id="6" name=""/>
            <p:cNvSpPr/>
            <p:nvPr/>
          </p:nvSpPr>
          <p:spPr>
            <a:xfrm>
              <a:off x="3474720" y="1188720"/>
              <a:ext cx="365760" cy="365760"/>
            </a:xfrm>
            <a:prstGeom prst="rect">
              <a:avLst/>
            </a:prstGeom>
            <a:solidFill>
              <a:srgbClr val="adb5bd"/>
            </a:solidFill>
            <a:ln w="0">
              <a:noFill/>
            </a:ln>
          </p:spPr>
          <p:style>
            <a:lnRef idx="0"/>
            <a:fillRef idx="0"/>
            <a:effectRef idx="0"/>
            <a:fontRef idx="minor"/>
          </p:style>
        </p:sp>
        <p:sp>
          <p:nvSpPr>
            <p:cNvPr id="7" name=""/>
            <p:cNvSpPr/>
            <p:nvPr/>
          </p:nvSpPr>
          <p:spPr>
            <a:xfrm>
              <a:off x="4206240" y="0"/>
              <a:ext cx="1463040" cy="914400"/>
            </a:xfrm>
            <a:prstGeom prst="rect">
              <a:avLst/>
            </a:prstGeom>
            <a:solidFill>
              <a:srgbClr val="6c757d"/>
            </a:solidFill>
            <a:ln w="0">
              <a:noFill/>
            </a:ln>
          </p:spPr>
          <p:style>
            <a:lnRef idx="0"/>
            <a:fillRef idx="0"/>
            <a:effectRef idx="0"/>
            <a:fontRef idx="minor"/>
          </p:style>
        </p:sp>
        <p:sp>
          <p:nvSpPr>
            <p:cNvPr id="8" name=""/>
            <p:cNvSpPr/>
            <p:nvPr/>
          </p:nvSpPr>
          <p:spPr>
            <a:xfrm>
              <a:off x="4663440" y="914400"/>
              <a:ext cx="1005840" cy="457200"/>
            </a:xfrm>
            <a:prstGeom prst="rect">
              <a:avLst/>
            </a:prstGeom>
            <a:solidFill>
              <a:srgbClr val="dee2e6"/>
            </a:solidFill>
            <a:ln w="0">
              <a:noFill/>
            </a:ln>
          </p:spPr>
          <p:style>
            <a:lnRef idx="0"/>
            <a:fillRef idx="0"/>
            <a:effectRef idx="0"/>
            <a:fontRef idx="minor"/>
          </p:style>
        </p:sp>
        <p:sp>
          <p:nvSpPr>
            <p:cNvPr id="9" name=""/>
            <p:cNvSpPr/>
            <p:nvPr/>
          </p:nvSpPr>
          <p:spPr>
            <a:xfrm>
              <a:off x="3474720" y="1737360"/>
              <a:ext cx="3108960" cy="1005840"/>
            </a:xfrm>
            <a:prstGeom prst="rect">
              <a:avLst/>
            </a:prstGeom>
            <a:solidFill>
              <a:srgbClr val="ced4da"/>
            </a:solidFill>
            <a:ln w="0">
              <a:noFill/>
            </a:ln>
          </p:spPr>
          <p:style>
            <a:lnRef idx="0"/>
            <a:fillRef idx="0"/>
            <a:effectRef idx="0"/>
            <a:fontRef idx="minor"/>
          </p:style>
        </p:sp>
        <p:sp>
          <p:nvSpPr>
            <p:cNvPr id="10" name=""/>
            <p:cNvSpPr/>
            <p:nvPr/>
          </p:nvSpPr>
          <p:spPr>
            <a:xfrm>
              <a:off x="4114800" y="2743200"/>
              <a:ext cx="1463040" cy="1005840"/>
            </a:xfrm>
            <a:prstGeom prst="rect">
              <a:avLst/>
            </a:prstGeom>
            <a:solidFill>
              <a:srgbClr val="adb5bd"/>
            </a:solidFill>
            <a:ln w="0">
              <a:noFill/>
            </a:ln>
          </p:spPr>
          <p:style>
            <a:lnRef idx="0"/>
            <a:fillRef idx="0"/>
            <a:effectRef idx="0"/>
            <a:fontRef idx="minor"/>
          </p:style>
        </p:sp>
        <p:sp>
          <p:nvSpPr>
            <p:cNvPr id="11" name=""/>
            <p:cNvSpPr/>
            <p:nvPr/>
          </p:nvSpPr>
          <p:spPr>
            <a:xfrm>
              <a:off x="6583680" y="1463040"/>
              <a:ext cx="1554480" cy="457200"/>
            </a:xfrm>
            <a:prstGeom prst="rect">
              <a:avLst/>
            </a:prstGeom>
            <a:solidFill>
              <a:srgbClr val="b2b2b2">
                <a:alpha val="65000"/>
              </a:srgbClr>
            </a:solidFill>
            <a:ln w="0">
              <a:noFill/>
            </a:ln>
          </p:spPr>
          <p:style>
            <a:lnRef idx="0"/>
            <a:fillRef idx="0"/>
            <a:effectRef idx="0"/>
            <a:fontRef idx="minor"/>
          </p:style>
        </p:sp>
        <p:sp>
          <p:nvSpPr>
            <p:cNvPr id="12" name=""/>
            <p:cNvSpPr/>
            <p:nvPr/>
          </p:nvSpPr>
          <p:spPr>
            <a:xfrm>
              <a:off x="7315200" y="1920240"/>
              <a:ext cx="1463040" cy="1645920"/>
            </a:xfrm>
            <a:prstGeom prst="rect">
              <a:avLst/>
            </a:prstGeom>
            <a:solidFill>
              <a:srgbClr val="b2b2b2">
                <a:alpha val="35000"/>
              </a:srgbClr>
            </a:solidFill>
            <a:ln w="0">
              <a:noFill/>
            </a:ln>
          </p:spPr>
          <p:style>
            <a:lnRef idx="0"/>
            <a:fillRef idx="0"/>
            <a:effectRef idx="0"/>
            <a:fontRef idx="minor"/>
          </p:style>
        </p:sp>
        <p:sp>
          <p:nvSpPr>
            <p:cNvPr id="13" name=""/>
            <p:cNvSpPr/>
            <p:nvPr/>
          </p:nvSpPr>
          <p:spPr>
            <a:xfrm>
              <a:off x="2743200" y="2377440"/>
              <a:ext cx="548640" cy="822960"/>
            </a:xfrm>
            <a:prstGeom prst="rect">
              <a:avLst/>
            </a:prstGeom>
            <a:solidFill>
              <a:srgbClr val="f4f4f9"/>
            </a:solidFill>
            <a:ln w="0">
              <a:noFill/>
            </a:ln>
          </p:spPr>
          <p:style>
            <a:lnRef idx="0"/>
            <a:fillRef idx="0"/>
            <a:effectRef idx="0"/>
            <a:fontRef idx="minor"/>
          </p:style>
        </p:sp>
        <p:sp>
          <p:nvSpPr>
            <p:cNvPr id="14" name=""/>
            <p:cNvSpPr/>
            <p:nvPr/>
          </p:nvSpPr>
          <p:spPr>
            <a:xfrm>
              <a:off x="8595360" y="0"/>
              <a:ext cx="1485360" cy="1463040"/>
            </a:xfrm>
            <a:prstGeom prst="rect">
              <a:avLst/>
            </a:prstGeom>
            <a:solidFill>
              <a:srgbClr val="dddddd"/>
            </a:solidFill>
            <a:ln w="0">
              <a:noFill/>
            </a:ln>
          </p:spPr>
          <p:style>
            <a:lnRef idx="0"/>
            <a:fillRef idx="0"/>
            <a:effectRef idx="0"/>
            <a:fontRef idx="minor"/>
          </p:style>
        </p:sp>
        <p:sp>
          <p:nvSpPr>
            <p:cNvPr id="15" name=""/>
            <p:cNvSpPr/>
            <p:nvPr/>
          </p:nvSpPr>
          <p:spPr>
            <a:xfrm>
              <a:off x="6766560" y="0"/>
              <a:ext cx="274320" cy="1005840"/>
            </a:xfrm>
            <a:prstGeom prst="rect">
              <a:avLst/>
            </a:prstGeom>
            <a:solidFill>
              <a:srgbClr val="2f4550">
                <a:alpha val="50000"/>
              </a:srgbClr>
            </a:solidFill>
            <a:ln w="0">
              <a:noFill/>
            </a:ln>
          </p:spPr>
          <p:style>
            <a:lnRef idx="0"/>
            <a:fillRef idx="0"/>
            <a:effectRef idx="0"/>
            <a:fontRef idx="minor"/>
          </p:style>
        </p:sp>
        <p:sp>
          <p:nvSpPr>
            <p:cNvPr id="16" name=""/>
            <p:cNvSpPr/>
            <p:nvPr/>
          </p:nvSpPr>
          <p:spPr>
            <a:xfrm>
              <a:off x="1554480" y="0"/>
              <a:ext cx="182880" cy="914400"/>
            </a:xfrm>
            <a:prstGeom prst="rect">
              <a:avLst/>
            </a:prstGeom>
            <a:solidFill>
              <a:srgbClr val="808080"/>
            </a:solidFill>
            <a:ln w="0">
              <a:noFill/>
            </a:ln>
          </p:spPr>
          <p:style>
            <a:lnRef idx="0"/>
            <a:fillRef idx="0"/>
            <a:effectRef idx="0"/>
            <a:fontRef idx="minor"/>
          </p:style>
        </p:sp>
        <p:sp>
          <p:nvSpPr>
            <p:cNvPr id="17" name=""/>
            <p:cNvSpPr/>
            <p:nvPr/>
          </p:nvSpPr>
          <p:spPr>
            <a:xfrm>
              <a:off x="0" y="3017520"/>
              <a:ext cx="365760" cy="1097280"/>
            </a:xfrm>
            <a:prstGeom prst="rect">
              <a:avLst/>
            </a:prstGeom>
            <a:solidFill>
              <a:srgbClr val="f4f4f9"/>
            </a:solidFill>
            <a:ln w="0">
              <a:noFill/>
            </a:ln>
          </p:spPr>
          <p:style>
            <a:lnRef idx="0"/>
            <a:fillRef idx="0"/>
            <a:effectRef idx="0"/>
            <a:fontRef idx="minor"/>
          </p:style>
        </p:sp>
        <p:sp>
          <p:nvSpPr>
            <p:cNvPr id="18" name=""/>
            <p:cNvSpPr/>
            <p:nvPr/>
          </p:nvSpPr>
          <p:spPr>
            <a:xfrm>
              <a:off x="9601200" y="2560320"/>
              <a:ext cx="365760" cy="1554480"/>
            </a:xfrm>
            <a:prstGeom prst="rect">
              <a:avLst/>
            </a:prstGeom>
            <a:solidFill>
              <a:srgbClr val="b2b2b2"/>
            </a:solidFill>
            <a:ln w="0">
              <a:noFill/>
            </a:ln>
          </p:spPr>
          <p:style>
            <a:lnRef idx="0"/>
            <a:fillRef idx="0"/>
            <a:effectRef idx="0"/>
            <a:fontRef idx="minor"/>
          </p:style>
        </p:sp>
        <p:sp>
          <p:nvSpPr>
            <p:cNvPr id="19" name=""/>
            <p:cNvSpPr/>
            <p:nvPr/>
          </p:nvSpPr>
          <p:spPr>
            <a:xfrm>
              <a:off x="8778240" y="1828800"/>
              <a:ext cx="365760" cy="365760"/>
            </a:xfrm>
            <a:prstGeom prst="rect">
              <a:avLst/>
            </a:prstGeom>
            <a:solidFill>
              <a:srgbClr val="adb5bd"/>
            </a:solidFill>
            <a:ln w="0">
              <a:noFill/>
            </a:ln>
          </p:spPr>
          <p:style>
            <a:lnRef idx="0"/>
            <a:fillRef idx="0"/>
            <a:effectRef idx="0"/>
            <a:fontRef idx="minor"/>
          </p:style>
        </p:sp>
      </p:grpSp>
      <p:sp>
        <p:nvSpPr>
          <p:cNvPr id="20" name="PlaceHolder 1"/>
          <p:cNvSpPr>
            <a:spLocks noGrp="1"/>
          </p:cNvSpPr>
          <p:nvPr>
            <p:ph type="title"/>
          </p:nvPr>
        </p:nvSpPr>
        <p:spPr>
          <a:xfrm>
            <a:off x="468360" y="468000"/>
            <a:ext cx="9071640" cy="946440"/>
          </a:xfrm>
          <a:prstGeom prst="rect">
            <a:avLst/>
          </a:prstGeom>
          <a:noFill/>
          <a:ln w="0">
            <a:noFill/>
          </a:ln>
        </p:spPr>
        <p:txBody>
          <a:bodyPr lIns="0" rIns="0" tIns="0" bIns="0" anchor="ctr">
            <a:noAutofit/>
          </a:bodyPr>
          <a:p>
            <a:pPr indent="0" algn="ctr">
              <a:buNone/>
            </a:pPr>
            <a:r>
              <a:rPr b="0" lang="en-US" sz="4400" spc="-1" strike="noStrike">
                <a:latin typeface="Arial"/>
              </a:rPr>
              <a:t>Click to edit the title text format</a:t>
            </a:r>
            <a:endParaRPr b="0" lang="en-US" sz="4400" spc="-1" strike="noStrike">
              <a:latin typeface="Arial"/>
            </a:endParaRPr>
          </a:p>
        </p:txBody>
      </p:sp>
      <p:sp>
        <p:nvSpPr>
          <p:cNvPr id="21" name="PlaceHolder 2"/>
          <p:cNvSpPr>
            <a:spLocks noGrp="1"/>
          </p:cNvSpPr>
          <p:nvPr>
            <p:ph type="body"/>
          </p:nvPr>
        </p:nvSpPr>
        <p:spPr>
          <a:xfrm>
            <a:off x="468360" y="18000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r>
              <a:rPr b="0" lang="en-US" sz="4400" spc="-1" strike="noStrike">
                <a:latin typeface="Arial"/>
              </a:rPr>
              <a:t>Click to edit the title text format</a:t>
            </a:r>
            <a:endParaRPr b="0" lang="en-US" sz="4400" spc="-1" strike="noStrike">
              <a:latin typeface="Arial"/>
            </a:endParaRPr>
          </a:p>
        </p:txBody>
      </p:sp>
      <p:sp>
        <p:nvSpPr>
          <p:cNvPr id="59" name="PlaceHolder 2"/>
          <p:cNvSpPr>
            <a:spLocks noGrp="1"/>
          </p:cNvSpPr>
          <p:nvPr>
            <p:ph type="body"/>
          </p:nvPr>
        </p:nvSpPr>
        <p:spPr>
          <a:xfrm>
            <a:off x="468000" y="18000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grpSp>
        <p:nvGrpSpPr>
          <p:cNvPr id="60" name=""/>
          <p:cNvGrpSpPr/>
          <p:nvPr/>
        </p:nvGrpSpPr>
        <p:grpSpPr>
          <a:xfrm>
            <a:off x="8540280" y="5065920"/>
            <a:ext cx="1280520" cy="914760"/>
            <a:chOff x="8540280" y="5065920"/>
            <a:chExt cx="1280520" cy="914760"/>
          </a:xfrm>
        </p:grpSpPr>
        <p:grpSp>
          <p:nvGrpSpPr>
            <p:cNvPr id="61" name=""/>
            <p:cNvGrpSpPr/>
            <p:nvPr/>
          </p:nvGrpSpPr>
          <p:grpSpPr>
            <a:xfrm>
              <a:off x="8540280" y="5065920"/>
              <a:ext cx="1280520" cy="914760"/>
              <a:chOff x="8540280" y="5065920"/>
              <a:chExt cx="1280520" cy="914760"/>
            </a:xfrm>
          </p:grpSpPr>
          <p:sp>
            <p:nvSpPr>
              <p:cNvPr id="62" name=""/>
              <p:cNvSpPr/>
              <p:nvPr/>
            </p:nvSpPr>
            <p:spPr>
              <a:xfrm flipV="1" rot="21598800">
                <a:off x="9637560" y="5431680"/>
                <a:ext cx="182880" cy="182880"/>
              </a:xfrm>
              <a:prstGeom prst="ellipse">
                <a:avLst/>
              </a:prstGeom>
              <a:blipFill rotWithShape="0">
                <a:blip r:embed="rId2"/>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63" name=""/>
              <p:cNvSpPr/>
              <p:nvPr/>
            </p:nvSpPr>
            <p:spPr>
              <a:xfrm flipV="1" rot="21598800">
                <a:off x="9271800" y="5431680"/>
                <a:ext cx="182880" cy="182880"/>
              </a:xfrm>
              <a:prstGeom prst="ellipse">
                <a:avLst/>
              </a:prstGeom>
              <a:blipFill rotWithShape="0">
                <a:blip r:embed="rId3"/>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64" name=""/>
              <p:cNvSpPr/>
              <p:nvPr/>
            </p:nvSpPr>
            <p:spPr>
              <a:xfrm flipV="1" rot="21598800">
                <a:off x="8906400" y="5431680"/>
                <a:ext cx="182880" cy="182880"/>
              </a:xfrm>
              <a:prstGeom prst="ellipse">
                <a:avLst/>
              </a:prstGeom>
              <a:blipFill rotWithShape="0">
                <a:blip r:embed="rId4"/>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65" name=""/>
              <p:cNvSpPr/>
              <p:nvPr/>
            </p:nvSpPr>
            <p:spPr>
              <a:xfrm flipV="1" rot="21598800">
                <a:off x="8540280" y="5432040"/>
                <a:ext cx="182880" cy="182880"/>
              </a:xfrm>
              <a:prstGeom prst="ellipse">
                <a:avLst/>
              </a:prstGeom>
              <a:blipFill rotWithShape="0">
                <a:blip r:embed="rId5"/>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66" name=""/>
              <p:cNvSpPr/>
              <p:nvPr/>
            </p:nvSpPr>
            <p:spPr>
              <a:xfrm flipV="1" rot="21598800">
                <a:off x="8540280" y="5065920"/>
                <a:ext cx="182880" cy="182880"/>
              </a:xfrm>
              <a:prstGeom prst="ellipse">
                <a:avLst/>
              </a:prstGeom>
              <a:blipFill rotWithShape="0">
                <a:blip r:embed="rId6"/>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67" name=""/>
              <p:cNvSpPr/>
              <p:nvPr/>
            </p:nvSpPr>
            <p:spPr>
              <a:xfrm flipV="1" rot="21598800">
                <a:off x="8906040" y="5065920"/>
                <a:ext cx="182880" cy="182880"/>
              </a:xfrm>
              <a:prstGeom prst="ellipse">
                <a:avLst/>
              </a:prstGeom>
              <a:blipFill rotWithShape="0">
                <a:blip r:embed="rId7"/>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68" name=""/>
              <p:cNvSpPr/>
              <p:nvPr/>
            </p:nvSpPr>
            <p:spPr>
              <a:xfrm flipV="1" rot="21598800">
                <a:off x="9271800" y="5066280"/>
                <a:ext cx="182880" cy="182880"/>
              </a:xfrm>
              <a:prstGeom prst="ellipse">
                <a:avLst/>
              </a:prstGeom>
              <a:blipFill rotWithShape="0">
                <a:blip r:embed="rId8"/>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69" name=""/>
              <p:cNvSpPr/>
              <p:nvPr/>
            </p:nvSpPr>
            <p:spPr>
              <a:xfrm flipV="1" rot="21598800">
                <a:off x="9637920" y="5065920"/>
                <a:ext cx="182880" cy="182880"/>
              </a:xfrm>
              <a:prstGeom prst="ellipse">
                <a:avLst/>
              </a:prstGeom>
              <a:blipFill rotWithShape="0">
                <a:blip r:embed="rId9"/>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70" name=""/>
              <p:cNvSpPr/>
              <p:nvPr/>
            </p:nvSpPr>
            <p:spPr>
              <a:xfrm flipV="1" rot="21598800">
                <a:off x="9637560" y="5797440"/>
                <a:ext cx="182880" cy="182880"/>
              </a:xfrm>
              <a:prstGeom prst="ellipse">
                <a:avLst/>
              </a:prstGeom>
              <a:blipFill rotWithShape="0">
                <a:blip r:embed="rId10"/>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71" name=""/>
              <p:cNvSpPr/>
              <p:nvPr/>
            </p:nvSpPr>
            <p:spPr>
              <a:xfrm flipV="1" rot="21598800">
                <a:off x="9272160" y="5797800"/>
                <a:ext cx="182880" cy="182880"/>
              </a:xfrm>
              <a:prstGeom prst="ellipse">
                <a:avLst/>
              </a:prstGeom>
              <a:blipFill rotWithShape="0">
                <a:blip r:embed="rId11"/>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72" name=""/>
              <p:cNvSpPr/>
              <p:nvPr/>
            </p:nvSpPr>
            <p:spPr>
              <a:xfrm flipV="1" rot="21598800">
                <a:off x="8906040" y="5797440"/>
                <a:ext cx="182880" cy="182880"/>
              </a:xfrm>
              <a:prstGeom prst="ellipse">
                <a:avLst/>
              </a:prstGeom>
              <a:blipFill rotWithShape="0">
                <a:blip r:embed="rId12"/>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73" name=""/>
              <p:cNvSpPr/>
              <p:nvPr/>
            </p:nvSpPr>
            <p:spPr>
              <a:xfrm flipV="1" rot="21598800">
                <a:off x="8540280" y="5797440"/>
                <a:ext cx="182880" cy="182880"/>
              </a:xfrm>
              <a:prstGeom prst="ellipse">
                <a:avLst/>
              </a:prstGeom>
              <a:blipFill rotWithShape="0">
                <a:blip r:embed="rId13"/>
                <a:srcRect/>
                <a:tile/>
              </a:blipFill>
              <a:ln w="0">
                <a:noFill/>
              </a:ln>
              <a:effectLst>
                <a:outerShdw dist="103350" dir="2700000" blurRad="0" rotWithShape="0">
                  <a:srgbClr val="808080">
                    <a:alpha val="65000"/>
                  </a:srgbClr>
                </a:outerShdw>
              </a:effectLst>
            </p:spPr>
            <p:style>
              <a:lnRef idx="0"/>
              <a:fillRef idx="0"/>
              <a:effectRef idx="0"/>
              <a:fontRef idx="minor"/>
            </p:style>
          </p:sp>
        </p:grpSp>
      </p:grpSp>
      <p:sp>
        <p:nvSpPr>
          <p:cNvPr id="74" name=""/>
          <p:cNvSpPr/>
          <p:nvPr/>
        </p:nvSpPr>
        <p:spPr>
          <a:xfrm>
            <a:off x="1499760" y="1774080"/>
            <a:ext cx="2926080" cy="2926080"/>
          </a:xfrm>
          <a:prstGeom prst="ellipse">
            <a:avLst/>
          </a:prstGeom>
          <a:solidFill>
            <a:srgbClr val="cccccc">
              <a:alpha val="20000"/>
            </a:srgbClr>
          </a:solidFill>
          <a:ln w="0">
            <a:noFill/>
          </a:ln>
        </p:spPr>
        <p:style>
          <a:lnRef idx="0"/>
          <a:fillRef idx="0"/>
          <a:effectRef idx="0"/>
          <a:fontRef idx="minor"/>
        </p:style>
      </p:sp>
      <p:sp>
        <p:nvSpPr>
          <p:cNvPr id="75" name=""/>
          <p:cNvSpPr/>
          <p:nvPr/>
        </p:nvSpPr>
        <p:spPr>
          <a:xfrm>
            <a:off x="1225080" y="1134360"/>
            <a:ext cx="1189080" cy="1188360"/>
          </a:xfrm>
          <a:prstGeom prst="ellipse">
            <a:avLst/>
          </a:prstGeom>
          <a:solidFill>
            <a:srgbClr val="cccccc">
              <a:alpha val="20000"/>
            </a:srgbClr>
          </a:solidFill>
          <a:ln w="0">
            <a:noFill/>
          </a:ln>
        </p:spPr>
        <p:style>
          <a:lnRef idx="0"/>
          <a:fillRef idx="0"/>
          <a:effectRef idx="0"/>
          <a:fontRef idx="minor"/>
        </p:style>
      </p:sp>
      <p:sp>
        <p:nvSpPr>
          <p:cNvPr id="76" name=""/>
          <p:cNvSpPr/>
          <p:nvPr/>
        </p:nvSpPr>
        <p:spPr>
          <a:xfrm>
            <a:off x="3420000" y="4242960"/>
            <a:ext cx="640080" cy="640080"/>
          </a:xfrm>
          <a:prstGeom prst="ellipse">
            <a:avLst/>
          </a:prstGeom>
          <a:solidFill>
            <a:srgbClr val="cccccc">
              <a:alpha val="20000"/>
            </a:srgbClr>
          </a:solidFill>
          <a:ln w="0">
            <a:noFill/>
          </a:ln>
        </p:spPr>
        <p:style>
          <a:lnRef idx="0"/>
          <a:fillRef idx="0"/>
          <a:effectRef idx="0"/>
          <a:fontRef idx="minor"/>
        </p:style>
      </p:sp>
      <p:pic>
        <p:nvPicPr>
          <p:cNvPr id="77" name="" descr=""/>
          <p:cNvPicPr/>
          <p:nvPr/>
        </p:nvPicPr>
        <p:blipFill>
          <a:blip r:embed="rId14"/>
          <a:stretch/>
        </p:blipFill>
        <p:spPr>
          <a:xfrm>
            <a:off x="4349520" y="792360"/>
            <a:ext cx="5526000" cy="4145400"/>
          </a:xfrm>
          <a:prstGeom prst="rect">
            <a:avLst/>
          </a:prstGeom>
          <a:ln w="0">
            <a:noFill/>
          </a:ln>
        </p:spPr>
      </p:pic>
      <p:sp>
        <p:nvSpPr>
          <p:cNvPr id="78" name=""/>
          <p:cNvSpPr txBox="1"/>
          <p:nvPr/>
        </p:nvSpPr>
        <p:spPr>
          <a:xfrm>
            <a:off x="4846320" y="4846320"/>
            <a:ext cx="2133000" cy="386280"/>
          </a:xfrm>
          <a:prstGeom prst="rect">
            <a:avLst/>
          </a:prstGeom>
          <a:noFill/>
          <a:ln w="0">
            <a:noFill/>
          </a:ln>
        </p:spPr>
        <p:txBody>
          <a:bodyPr lIns="90000" rIns="90000" tIns="45000" bIns="45000" anchor="t">
            <a:noAutofit/>
          </a:bodyPr>
          <a:p>
            <a:pPr>
              <a:lnSpc>
                <a:spcPct val="100000"/>
              </a:lnSpc>
              <a:spcBef>
                <a:spcPts val="1191"/>
              </a:spcBef>
              <a:spcAft>
                <a:spcPts val="992"/>
              </a:spcAft>
            </a:pPr>
            <a:r>
              <a:rPr b="0" lang="en-US" sz="1000" spc="-1" strike="noStrike">
                <a:latin typeface="Lato"/>
                <a:ea typeface="Noto Sans CJK SC"/>
              </a:rPr>
              <a:t>Illustrations  by </a:t>
            </a:r>
            <a:r>
              <a:rPr b="0" lang="en-US" sz="1000" spc="-1" strike="noStrike">
                <a:latin typeface="Lato"/>
                <a:ea typeface="Noto Sans CJK SC"/>
                <a:hlinkClick r:id="rId15"/>
              </a:rPr>
              <a:t>Pixeltrue</a:t>
            </a:r>
            <a:r>
              <a:rPr b="0" lang="en-US" sz="1000" spc="-1" strike="noStrike">
                <a:latin typeface="Lato"/>
                <a:ea typeface="Noto Sans CJK SC"/>
              </a:rPr>
              <a:t> on </a:t>
            </a:r>
            <a:r>
              <a:rPr b="0" lang="en-US" sz="1000" spc="-1" strike="noStrike">
                <a:latin typeface="Lato"/>
                <a:hlinkClick r:id="rId16"/>
              </a:rPr>
              <a:t>icons8</a:t>
            </a:r>
            <a:endParaRPr b="0" lang="en-US" sz="1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17"/>
    <p:sldLayoutId id="2147483663" r:id="rId18"/>
    <p:sldLayoutId id="2147483664" r:id="rId19"/>
    <p:sldLayoutId id="2147483665" r:id="rId20"/>
    <p:sldLayoutId id="2147483666" r:id="rId21"/>
    <p:sldLayoutId id="2147483667" r:id="rId22"/>
    <p:sldLayoutId id="2147483668" r:id="rId23"/>
    <p:sldLayoutId id="2147483669" r:id="rId24"/>
    <p:sldLayoutId id="2147483670" r:id="rId25"/>
    <p:sldLayoutId id="2147483671" r:id="rId26"/>
    <p:sldLayoutId id="2147483672" r:id="rId27"/>
    <p:sldLayoutId id="2147483673" r:id="rId28"/>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r>
              <a:rPr b="0" lang="en-US" sz="4400" spc="-1" strike="noStrike">
                <a:latin typeface="Noto Sans"/>
              </a:rPr>
              <a:t>Click to edit the title text format</a:t>
            </a:r>
            <a:endParaRPr b="0" lang="en-US" sz="4400" spc="-1" strike="noStrike">
              <a:latin typeface="Noto Sans"/>
            </a:endParaRPr>
          </a:p>
        </p:txBody>
      </p:sp>
      <p:sp>
        <p:nvSpPr>
          <p:cNvPr id="116" name="PlaceHolder 2"/>
          <p:cNvSpPr>
            <a:spLocks noGrp="1"/>
          </p:cNvSpPr>
          <p:nvPr>
            <p:ph type="body"/>
          </p:nvPr>
        </p:nvSpPr>
        <p:spPr>
          <a:xfrm>
            <a:off x="468000" y="18000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grpSp>
        <p:nvGrpSpPr>
          <p:cNvPr id="117" name=""/>
          <p:cNvGrpSpPr/>
          <p:nvPr/>
        </p:nvGrpSpPr>
        <p:grpSpPr>
          <a:xfrm>
            <a:off x="7406640" y="3566160"/>
            <a:ext cx="2377440" cy="4297680"/>
            <a:chOff x="7406640" y="3566160"/>
            <a:chExt cx="2377440" cy="4297680"/>
          </a:xfrm>
        </p:grpSpPr>
        <p:sp>
          <p:nvSpPr>
            <p:cNvPr id="118" name=""/>
            <p:cNvSpPr/>
            <p:nvPr/>
          </p:nvSpPr>
          <p:spPr>
            <a:xfrm>
              <a:off x="8138160" y="4754880"/>
              <a:ext cx="457200" cy="2560320"/>
            </a:xfrm>
            <a:prstGeom prst="rect">
              <a:avLst/>
            </a:prstGeom>
            <a:blipFill rotWithShape="0">
              <a:blip r:embed="rId2"/>
              <a:srcRect/>
              <a:tile/>
            </a:blipFill>
            <a:ln w="0">
              <a:noFill/>
            </a:ln>
          </p:spPr>
          <p:style>
            <a:lnRef idx="0"/>
            <a:fillRef idx="0"/>
            <a:effectRef idx="0"/>
            <a:fontRef idx="minor"/>
          </p:style>
        </p:sp>
        <p:sp>
          <p:nvSpPr>
            <p:cNvPr id="119" name=""/>
            <p:cNvSpPr/>
            <p:nvPr/>
          </p:nvSpPr>
          <p:spPr>
            <a:xfrm>
              <a:off x="8961120" y="3566160"/>
              <a:ext cx="457200" cy="2560320"/>
            </a:xfrm>
            <a:prstGeom prst="rect">
              <a:avLst/>
            </a:prstGeom>
            <a:blipFill rotWithShape="0">
              <a:blip r:embed="rId3"/>
              <a:srcRect/>
              <a:tile/>
            </a:blipFill>
            <a:ln w="0">
              <a:noFill/>
            </a:ln>
          </p:spPr>
          <p:style>
            <a:lnRef idx="0"/>
            <a:fillRef idx="0"/>
            <a:effectRef idx="0"/>
            <a:fontRef idx="minor"/>
          </p:style>
        </p:sp>
        <p:sp>
          <p:nvSpPr>
            <p:cNvPr id="120" name=""/>
            <p:cNvSpPr/>
            <p:nvPr/>
          </p:nvSpPr>
          <p:spPr>
            <a:xfrm>
              <a:off x="8503920" y="5120640"/>
              <a:ext cx="1280160" cy="91440"/>
            </a:xfrm>
            <a:prstGeom prst="rect">
              <a:avLst/>
            </a:prstGeom>
            <a:solidFill>
              <a:srgbClr val="cccccc">
                <a:alpha val="75000"/>
              </a:srgbClr>
            </a:solidFill>
            <a:ln w="0">
              <a:noFill/>
            </a:ln>
          </p:spPr>
          <p:style>
            <a:lnRef idx="0"/>
            <a:fillRef idx="0"/>
            <a:effectRef idx="0"/>
            <a:fontRef idx="minor"/>
          </p:style>
        </p:sp>
        <p:sp>
          <p:nvSpPr>
            <p:cNvPr id="121" name=""/>
            <p:cNvSpPr/>
            <p:nvPr/>
          </p:nvSpPr>
          <p:spPr>
            <a:xfrm>
              <a:off x="8321040" y="5303520"/>
              <a:ext cx="914400" cy="91440"/>
            </a:xfrm>
            <a:prstGeom prst="rect">
              <a:avLst/>
            </a:prstGeom>
            <a:solidFill>
              <a:srgbClr val="cccccc">
                <a:alpha val="75000"/>
              </a:srgbClr>
            </a:solidFill>
            <a:ln w="0">
              <a:noFill/>
            </a:ln>
          </p:spPr>
          <p:style>
            <a:lnRef idx="0"/>
            <a:fillRef idx="0"/>
            <a:effectRef idx="0"/>
            <a:fontRef idx="minor"/>
          </p:style>
        </p:sp>
        <p:sp>
          <p:nvSpPr>
            <p:cNvPr id="122" name=""/>
            <p:cNvSpPr/>
            <p:nvPr/>
          </p:nvSpPr>
          <p:spPr>
            <a:xfrm>
              <a:off x="8869680" y="5486400"/>
              <a:ext cx="914400" cy="91440"/>
            </a:xfrm>
            <a:prstGeom prst="rect">
              <a:avLst/>
            </a:prstGeom>
            <a:solidFill>
              <a:srgbClr val="cccccc">
                <a:alpha val="75000"/>
              </a:srgbClr>
            </a:solidFill>
            <a:ln w="0">
              <a:noFill/>
            </a:ln>
          </p:spPr>
          <p:style>
            <a:lnRef idx="0"/>
            <a:fillRef idx="0"/>
            <a:effectRef idx="0"/>
            <a:fontRef idx="minor"/>
          </p:style>
        </p:sp>
        <p:sp>
          <p:nvSpPr>
            <p:cNvPr id="123" name=""/>
            <p:cNvSpPr/>
            <p:nvPr/>
          </p:nvSpPr>
          <p:spPr>
            <a:xfrm>
              <a:off x="7406640" y="5303520"/>
              <a:ext cx="457200" cy="2560320"/>
            </a:xfrm>
            <a:prstGeom prst="rect">
              <a:avLst/>
            </a:prstGeom>
            <a:blipFill rotWithShape="0">
              <a:blip r:embed="rId4"/>
              <a:srcRect/>
              <a:tile/>
            </a:blipFill>
            <a:ln w="0">
              <a:noFill/>
            </a:ln>
          </p:spPr>
          <p:style>
            <a:lnRef idx="0"/>
            <a:fillRef idx="0"/>
            <a:effectRef idx="0"/>
            <a:fontRef idx="minor"/>
          </p:style>
        </p:sp>
      </p:grpSp>
      <p:sp>
        <p:nvSpPr>
          <p:cNvPr id="124" name=""/>
          <p:cNvSpPr/>
          <p:nvPr/>
        </p:nvSpPr>
        <p:spPr>
          <a:xfrm flipH="1" flipV="1">
            <a:off x="1462680" y="-1554480"/>
            <a:ext cx="457200" cy="2560320"/>
          </a:xfrm>
          <a:prstGeom prst="rect">
            <a:avLst/>
          </a:prstGeom>
          <a:blipFill rotWithShape="0">
            <a:blip r:embed="rId5"/>
            <a:srcRect/>
            <a:tile/>
          </a:blipFill>
          <a:ln w="0">
            <a:noFill/>
          </a:ln>
        </p:spPr>
        <p:style>
          <a:lnRef idx="0"/>
          <a:fillRef idx="0"/>
          <a:effectRef idx="0"/>
          <a:fontRef idx="minor"/>
        </p:style>
      </p:sp>
      <p:sp>
        <p:nvSpPr>
          <p:cNvPr id="125" name=""/>
          <p:cNvSpPr/>
          <p:nvPr/>
        </p:nvSpPr>
        <p:spPr>
          <a:xfrm flipH="1" flipV="1">
            <a:off x="639720" y="-365400"/>
            <a:ext cx="457200" cy="2560320"/>
          </a:xfrm>
          <a:prstGeom prst="rect">
            <a:avLst/>
          </a:prstGeom>
          <a:blipFill rotWithShape="0">
            <a:blip r:embed="rId6"/>
            <a:srcRect/>
            <a:tile/>
          </a:blipFill>
          <a:ln w="0">
            <a:noFill/>
          </a:ln>
        </p:spPr>
        <p:style>
          <a:lnRef idx="0"/>
          <a:fillRef idx="0"/>
          <a:effectRef idx="0"/>
          <a:fontRef idx="minor"/>
        </p:style>
      </p:sp>
      <p:sp>
        <p:nvSpPr>
          <p:cNvPr id="126" name=""/>
          <p:cNvSpPr/>
          <p:nvPr/>
        </p:nvSpPr>
        <p:spPr>
          <a:xfrm flipH="1" flipV="1">
            <a:off x="274320" y="548640"/>
            <a:ext cx="1280160" cy="91440"/>
          </a:xfrm>
          <a:prstGeom prst="rect">
            <a:avLst/>
          </a:prstGeom>
          <a:solidFill>
            <a:srgbClr val="cccccc">
              <a:alpha val="75000"/>
            </a:srgbClr>
          </a:solidFill>
          <a:ln w="0">
            <a:noFill/>
          </a:ln>
        </p:spPr>
        <p:style>
          <a:lnRef idx="0"/>
          <a:fillRef idx="0"/>
          <a:effectRef idx="0"/>
          <a:fontRef idx="minor"/>
        </p:style>
      </p:sp>
      <p:sp>
        <p:nvSpPr>
          <p:cNvPr id="127" name=""/>
          <p:cNvSpPr/>
          <p:nvPr/>
        </p:nvSpPr>
        <p:spPr>
          <a:xfrm flipH="1" flipV="1">
            <a:off x="822960" y="365760"/>
            <a:ext cx="914400" cy="91440"/>
          </a:xfrm>
          <a:prstGeom prst="rect">
            <a:avLst/>
          </a:prstGeom>
          <a:solidFill>
            <a:srgbClr val="cccccc">
              <a:alpha val="75000"/>
            </a:srgbClr>
          </a:solidFill>
          <a:ln w="0">
            <a:noFill/>
          </a:ln>
        </p:spPr>
        <p:style>
          <a:lnRef idx="0"/>
          <a:fillRef idx="0"/>
          <a:effectRef idx="0"/>
          <a:fontRef idx="minor"/>
        </p:style>
      </p:sp>
      <p:sp>
        <p:nvSpPr>
          <p:cNvPr id="128" name=""/>
          <p:cNvSpPr/>
          <p:nvPr/>
        </p:nvSpPr>
        <p:spPr>
          <a:xfrm flipH="1" flipV="1">
            <a:off x="274320" y="182880"/>
            <a:ext cx="914400" cy="91440"/>
          </a:xfrm>
          <a:prstGeom prst="rect">
            <a:avLst/>
          </a:prstGeom>
          <a:solidFill>
            <a:srgbClr val="cccccc">
              <a:alpha val="75000"/>
            </a:srgbClr>
          </a:solidFill>
          <a:ln w="0">
            <a:noFill/>
          </a:ln>
        </p:spPr>
        <p:style>
          <a:lnRef idx="0"/>
          <a:fillRef idx="0"/>
          <a:effectRef idx="0"/>
          <a:fontRef idx="minor"/>
        </p:style>
      </p:sp>
      <p:sp>
        <p:nvSpPr>
          <p:cNvPr id="129" name=""/>
          <p:cNvSpPr/>
          <p:nvPr/>
        </p:nvSpPr>
        <p:spPr>
          <a:xfrm flipH="1" flipV="1">
            <a:off x="2194560" y="-2103120"/>
            <a:ext cx="457200" cy="2560320"/>
          </a:xfrm>
          <a:prstGeom prst="rect">
            <a:avLst/>
          </a:prstGeom>
          <a:blipFill rotWithShape="0">
            <a:blip r:embed="rId7"/>
            <a:srcRect/>
            <a:tile/>
          </a:blipFill>
          <a:ln w="0">
            <a:noFill/>
          </a:ln>
        </p:spPr>
        <p:style>
          <a:lnRef idx="0"/>
          <a:fillRef idx="0"/>
          <a:effectRef idx="0"/>
          <a:fontRef idx="minor"/>
        </p:style>
      </p:sp>
      <p:sp>
        <p:nvSpPr>
          <p:cNvPr id="130" name=""/>
          <p:cNvSpPr/>
          <p:nvPr/>
        </p:nvSpPr>
        <p:spPr>
          <a:xfrm>
            <a:off x="3474720" y="2560320"/>
            <a:ext cx="2743200" cy="2743200"/>
          </a:xfrm>
          <a:prstGeom prst="ellipse">
            <a:avLst/>
          </a:prstGeom>
          <a:solidFill>
            <a:srgbClr val="8d99ae">
              <a:alpha val="10000"/>
            </a:srgbClr>
          </a:solidFill>
          <a:ln w="0">
            <a:noFill/>
          </a:ln>
        </p:spPr>
        <p:style>
          <a:lnRef idx="0"/>
          <a:fillRef idx="0"/>
          <a:effectRef idx="0"/>
          <a:fontRef idx="minor"/>
        </p:style>
      </p:sp>
    </p:spTree>
  </p:cSld>
  <p:clrMap bg1="lt1" bg2="lt2" tx1="dk1" tx2="dk2" accent1="accent1" accent2="accent2" accent3="accent3" accent4="accent4" accent5="accent5" accent6="accent6" hlink="hlink" folHlink="folHlink"/>
  <p:sldLayoutIdLst>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 id="2147483686" r:id="rId19"/>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PlaceHolder 1"/>
          <p:cNvSpPr>
            <a:spLocks noGrp="1"/>
          </p:cNvSpPr>
          <p:nvPr>
            <p:ph type="title"/>
          </p:nvPr>
        </p:nvSpPr>
        <p:spPr>
          <a:xfrm>
            <a:off x="468360" y="468000"/>
            <a:ext cx="9071640" cy="946440"/>
          </a:xfrm>
          <a:prstGeom prst="rect">
            <a:avLst/>
          </a:prstGeom>
          <a:noFill/>
          <a:ln w="0">
            <a:noFill/>
          </a:ln>
        </p:spPr>
        <p:txBody>
          <a:bodyPr lIns="0" rIns="0" tIns="0" bIns="0" anchor="ctr">
            <a:noAutofit/>
          </a:bodyPr>
          <a:p>
            <a:pPr indent="0" algn="ctr">
              <a:buNone/>
            </a:pPr>
            <a:r>
              <a:rPr b="0" lang="en-US" sz="4400" spc="-1" strike="noStrike">
                <a:latin typeface="Arial"/>
              </a:rPr>
              <a:t>Click to edit the title text format</a:t>
            </a:r>
            <a:endParaRPr b="0" lang="en-US" sz="4400" spc="-1" strike="noStrike">
              <a:latin typeface="Arial"/>
            </a:endParaRPr>
          </a:p>
        </p:txBody>
      </p:sp>
      <p:sp>
        <p:nvSpPr>
          <p:cNvPr id="168" name="PlaceHolder 2"/>
          <p:cNvSpPr>
            <a:spLocks noGrp="1"/>
          </p:cNvSpPr>
          <p:nvPr>
            <p:ph type="body"/>
          </p:nvPr>
        </p:nvSpPr>
        <p:spPr>
          <a:xfrm>
            <a:off x="468360" y="18000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
        <p:nvSpPr>
          <p:cNvPr id="169" name=""/>
          <p:cNvSpPr/>
          <p:nvPr/>
        </p:nvSpPr>
        <p:spPr>
          <a:xfrm>
            <a:off x="822960" y="2468880"/>
            <a:ext cx="1463040" cy="1463040"/>
          </a:xfrm>
          <a:prstGeom prst="ellipse">
            <a:avLst/>
          </a:prstGeom>
          <a:solidFill>
            <a:srgbClr val="eeeeee"/>
          </a:solidFill>
          <a:ln w="0">
            <a:noFill/>
          </a:ln>
          <a:effectLst>
            <a:outerShdw dist="103350" dir="2700000" blurRad="0" rotWithShape="0">
              <a:srgbClr val="808080">
                <a:alpha val="20000"/>
              </a:srgbClr>
            </a:outerShdw>
          </a:effectLst>
        </p:spPr>
        <p:style>
          <a:lnRef idx="0"/>
          <a:fillRef idx="0"/>
          <a:effectRef idx="0"/>
          <a:fontRef idx="minor"/>
        </p:style>
      </p:sp>
      <p:sp>
        <p:nvSpPr>
          <p:cNvPr id="170" name=""/>
          <p:cNvSpPr/>
          <p:nvPr/>
        </p:nvSpPr>
        <p:spPr>
          <a:xfrm>
            <a:off x="4480560" y="1554480"/>
            <a:ext cx="1463040" cy="1463040"/>
          </a:xfrm>
          <a:prstGeom prst="ellipse">
            <a:avLst/>
          </a:prstGeom>
          <a:solidFill>
            <a:srgbClr val="eeeeee"/>
          </a:solidFill>
          <a:ln w="0">
            <a:noFill/>
          </a:ln>
          <a:effectLst>
            <a:outerShdw dist="103350" dir="2700000" blurRad="0" rotWithShape="0">
              <a:srgbClr val="808080">
                <a:alpha val="20000"/>
              </a:srgbClr>
            </a:outerShdw>
          </a:effectLst>
        </p:spPr>
        <p:style>
          <a:lnRef idx="0"/>
          <a:fillRef idx="0"/>
          <a:effectRef idx="0"/>
          <a:fontRef idx="minor"/>
        </p:style>
      </p:sp>
      <p:sp>
        <p:nvSpPr>
          <p:cNvPr id="171" name=""/>
          <p:cNvSpPr/>
          <p:nvPr/>
        </p:nvSpPr>
        <p:spPr>
          <a:xfrm>
            <a:off x="6583680" y="3108960"/>
            <a:ext cx="1463040" cy="1463040"/>
          </a:xfrm>
          <a:prstGeom prst="ellipse">
            <a:avLst/>
          </a:prstGeom>
          <a:solidFill>
            <a:srgbClr val="eeeeee"/>
          </a:solidFill>
          <a:ln w="0">
            <a:noFill/>
          </a:ln>
          <a:effectLst>
            <a:outerShdw dist="103350" dir="2700000" blurRad="0" rotWithShape="0">
              <a:srgbClr val="808080">
                <a:alpha val="20000"/>
              </a:srgbClr>
            </a:outerShdw>
          </a:effectLst>
        </p:spPr>
        <p:style>
          <a:lnRef idx="0"/>
          <a:fillRef idx="0"/>
          <a:effectRef idx="0"/>
          <a:fontRef idx="minor"/>
        </p:style>
      </p:sp>
      <p:sp>
        <p:nvSpPr>
          <p:cNvPr id="172" name=""/>
          <p:cNvSpPr/>
          <p:nvPr/>
        </p:nvSpPr>
        <p:spPr>
          <a:xfrm>
            <a:off x="1554480" y="4114800"/>
            <a:ext cx="914400" cy="657360"/>
          </a:xfrm>
          <a:custGeom>
            <a:avLst/>
            <a:gdLst/>
            <a:ahLst/>
            <a:rect l="0" t="0" r="r" b="b"/>
            <a:pathLst>
              <a:path fill="none" w="2540" h="1826">
                <a:moveTo>
                  <a:pt x="0" y="0"/>
                </a:moveTo>
                <a:cubicBezTo>
                  <a:pt x="508" y="2286"/>
                  <a:pt x="2540" y="1778"/>
                  <a:pt x="2540" y="1778"/>
                </a:cubicBezTo>
              </a:path>
            </a:pathLst>
          </a:custGeom>
          <a:ln w="36720">
            <a:solidFill>
              <a:srgbClr val="666666"/>
            </a:solidFill>
            <a:custDash>
              <a:ds d="600000" sp="300000"/>
            </a:custDash>
            <a:round/>
          </a:ln>
        </p:spPr>
      </p:sp>
      <p:sp>
        <p:nvSpPr>
          <p:cNvPr id="173" name=""/>
          <p:cNvSpPr/>
          <p:nvPr/>
        </p:nvSpPr>
        <p:spPr>
          <a:xfrm>
            <a:off x="3657600" y="1188720"/>
            <a:ext cx="822960" cy="640080"/>
          </a:xfrm>
          <a:custGeom>
            <a:avLst/>
            <a:gdLst/>
            <a:ahLst/>
            <a:rect l="0" t="0" r="r" b="b"/>
            <a:pathLst>
              <a:path fill="none" w="2286" h="1778">
                <a:moveTo>
                  <a:pt x="2286" y="1778"/>
                </a:moveTo>
                <a:cubicBezTo>
                  <a:pt x="1016" y="1778"/>
                  <a:pt x="2033" y="0"/>
                  <a:pt x="0" y="0"/>
                </a:cubicBezTo>
              </a:path>
            </a:pathLst>
          </a:custGeom>
          <a:ln w="36720">
            <a:solidFill>
              <a:srgbClr val="666666"/>
            </a:solidFill>
            <a:custDash>
              <a:ds d="600000" sp="300000"/>
            </a:custDash>
            <a:round/>
          </a:ln>
        </p:spPr>
      </p:sp>
      <p:sp>
        <p:nvSpPr>
          <p:cNvPr id="174" name=""/>
          <p:cNvSpPr/>
          <p:nvPr/>
        </p:nvSpPr>
        <p:spPr>
          <a:xfrm>
            <a:off x="7955280" y="2011680"/>
            <a:ext cx="1464120" cy="1188720"/>
          </a:xfrm>
          <a:custGeom>
            <a:avLst/>
            <a:gdLst/>
            <a:ahLst/>
            <a:rect l="0" t="0" r="r" b="b"/>
            <a:pathLst>
              <a:path fill="none" w="4067" h="3302">
                <a:moveTo>
                  <a:pt x="3302" y="0"/>
                </a:moveTo>
                <a:cubicBezTo>
                  <a:pt x="4826" y="1016"/>
                  <a:pt x="3810" y="2286"/>
                  <a:pt x="2540" y="2286"/>
                </a:cubicBezTo>
                <a:cubicBezTo>
                  <a:pt x="1269" y="2286"/>
                  <a:pt x="253" y="2540"/>
                  <a:pt x="0" y="3302"/>
                </a:cubicBezTo>
              </a:path>
            </a:pathLst>
          </a:custGeom>
          <a:ln w="36720">
            <a:solidFill>
              <a:srgbClr val="666666"/>
            </a:solidFill>
            <a:custDash>
              <a:ds d="600000" sp="300000"/>
            </a:custDash>
            <a:round/>
          </a:ln>
        </p:spPr>
      </p:sp>
      <p:sp>
        <p:nvSpPr>
          <p:cNvPr id="175" name=""/>
          <p:cNvSpPr/>
          <p:nvPr/>
        </p:nvSpPr>
        <p:spPr>
          <a:xfrm>
            <a:off x="2468880" y="822960"/>
            <a:ext cx="1410480" cy="1371600"/>
          </a:xfrm>
          <a:prstGeom prst="ellipse">
            <a:avLst/>
          </a:prstGeom>
          <a:solidFill>
            <a:srgbClr val="8d99ae">
              <a:alpha val="10000"/>
            </a:srgbClr>
          </a:solidFill>
          <a:ln w="0">
            <a:noFill/>
          </a:ln>
        </p:spPr>
        <p:style>
          <a:lnRef idx="0"/>
          <a:fillRef idx="0"/>
          <a:effectRef idx="0"/>
          <a:fontRef idx="minor"/>
        </p:style>
      </p:sp>
      <p:sp>
        <p:nvSpPr>
          <p:cNvPr id="176" name=""/>
          <p:cNvSpPr/>
          <p:nvPr/>
        </p:nvSpPr>
        <p:spPr>
          <a:xfrm>
            <a:off x="3931920" y="4663440"/>
            <a:ext cx="1684800" cy="1645920"/>
          </a:xfrm>
          <a:prstGeom prst="ellipse">
            <a:avLst/>
          </a:prstGeom>
          <a:solidFill>
            <a:srgbClr val="8d99ae">
              <a:alpha val="10000"/>
            </a:srgbClr>
          </a:solidFill>
          <a:ln w="0">
            <a:noFill/>
          </a:ln>
        </p:spPr>
        <p:style>
          <a:lnRef idx="0"/>
          <a:fillRef idx="0"/>
          <a:effectRef idx="0"/>
          <a:fontRef idx="minor"/>
        </p:style>
      </p:sp>
      <p:sp>
        <p:nvSpPr>
          <p:cNvPr id="177" name=""/>
          <p:cNvSpPr/>
          <p:nvPr/>
        </p:nvSpPr>
        <p:spPr>
          <a:xfrm>
            <a:off x="8412480" y="1280160"/>
            <a:ext cx="1097280" cy="1005840"/>
          </a:xfrm>
          <a:prstGeom prst="ellipse">
            <a:avLst/>
          </a:prstGeom>
          <a:solidFill>
            <a:srgbClr val="8d99ae">
              <a:alpha val="10000"/>
            </a:srgbClr>
          </a:solidFill>
          <a:ln w="0">
            <a:noFill/>
          </a:ln>
        </p:spPr>
        <p:style>
          <a:lnRef idx="0"/>
          <a:fillRef idx="0"/>
          <a:effectRef idx="0"/>
          <a:fontRef idx="minor"/>
        </p:style>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4" name="PlaceHolder 1"/>
          <p:cNvSpPr>
            <a:spLocks noGrp="1"/>
          </p:cNvSpPr>
          <p:nvPr>
            <p:ph type="title"/>
          </p:nvPr>
        </p:nvSpPr>
        <p:spPr>
          <a:xfrm>
            <a:off x="468360" y="468000"/>
            <a:ext cx="9071640" cy="946440"/>
          </a:xfrm>
          <a:prstGeom prst="rect">
            <a:avLst/>
          </a:prstGeom>
          <a:noFill/>
          <a:ln w="0">
            <a:noFill/>
          </a:ln>
        </p:spPr>
        <p:txBody>
          <a:bodyPr lIns="0" rIns="0" tIns="0" bIns="0" anchor="ctr">
            <a:noAutofit/>
          </a:bodyPr>
          <a:p>
            <a:pPr indent="0" algn="ctr">
              <a:buNone/>
            </a:pPr>
            <a:r>
              <a:rPr b="0" lang="en-US" sz="4400" spc="-1" strike="noStrike">
                <a:latin typeface="Arial"/>
              </a:rPr>
              <a:t>Click to edit the title text format</a:t>
            </a:r>
            <a:endParaRPr b="0" lang="en-US" sz="4400" spc="-1" strike="noStrike">
              <a:latin typeface="Arial"/>
            </a:endParaRPr>
          </a:p>
        </p:txBody>
      </p:sp>
      <p:sp>
        <p:nvSpPr>
          <p:cNvPr id="215" name="PlaceHolder 2"/>
          <p:cNvSpPr>
            <a:spLocks noGrp="1"/>
          </p:cNvSpPr>
          <p:nvPr>
            <p:ph type="body"/>
          </p:nvPr>
        </p:nvSpPr>
        <p:spPr>
          <a:xfrm>
            <a:off x="468360" y="18000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
        <p:nvSpPr>
          <p:cNvPr id="216" name=""/>
          <p:cNvSpPr/>
          <p:nvPr/>
        </p:nvSpPr>
        <p:spPr>
          <a:xfrm>
            <a:off x="2103480" y="3658320"/>
            <a:ext cx="1645920" cy="1645920"/>
          </a:xfrm>
          <a:prstGeom prst="ellipse">
            <a:avLst/>
          </a:prstGeom>
          <a:solidFill>
            <a:srgbClr val="8d99ae">
              <a:alpha val="10000"/>
            </a:srgbClr>
          </a:solidFill>
          <a:ln w="0">
            <a:noFill/>
          </a:ln>
        </p:spPr>
        <p:style>
          <a:lnRef idx="0"/>
          <a:fillRef idx="0"/>
          <a:effectRef idx="0"/>
          <a:fontRef idx="minor"/>
        </p:style>
      </p:sp>
      <p:sp>
        <p:nvSpPr>
          <p:cNvPr id="217" name=""/>
          <p:cNvSpPr/>
          <p:nvPr/>
        </p:nvSpPr>
        <p:spPr>
          <a:xfrm>
            <a:off x="823320" y="-273240"/>
            <a:ext cx="2194560" cy="2194560"/>
          </a:xfrm>
          <a:prstGeom prst="ellipse">
            <a:avLst/>
          </a:prstGeom>
          <a:solidFill>
            <a:srgbClr val="8d99ae">
              <a:alpha val="10000"/>
            </a:srgbClr>
          </a:solidFill>
          <a:ln w="0">
            <a:noFill/>
          </a:ln>
        </p:spPr>
        <p:style>
          <a:lnRef idx="0"/>
          <a:fillRef idx="0"/>
          <a:effectRef idx="0"/>
          <a:fontRef idx="minor"/>
        </p:style>
      </p:sp>
      <p:sp>
        <p:nvSpPr>
          <p:cNvPr id="218" name=""/>
          <p:cNvSpPr/>
          <p:nvPr/>
        </p:nvSpPr>
        <p:spPr>
          <a:xfrm>
            <a:off x="7955640" y="3109680"/>
            <a:ext cx="2194560" cy="2194560"/>
          </a:xfrm>
          <a:prstGeom prst="ellipse">
            <a:avLst/>
          </a:prstGeom>
          <a:solidFill>
            <a:srgbClr val="8d99ae">
              <a:alpha val="10000"/>
            </a:srgbClr>
          </a:solidFill>
          <a:ln w="0">
            <a:noFill/>
          </a:ln>
        </p:spPr>
        <p:style>
          <a:lnRef idx="0"/>
          <a:fillRef idx="0"/>
          <a:effectRef idx="0"/>
          <a:fontRef idx="minor"/>
        </p:style>
      </p:sp>
      <p:sp>
        <p:nvSpPr>
          <p:cNvPr id="219" name=""/>
          <p:cNvSpPr/>
          <p:nvPr/>
        </p:nvSpPr>
        <p:spPr>
          <a:xfrm>
            <a:off x="9601560" y="915120"/>
            <a:ext cx="1645920" cy="1645920"/>
          </a:xfrm>
          <a:prstGeom prst="ellipse">
            <a:avLst/>
          </a:prstGeom>
          <a:solidFill>
            <a:srgbClr val="8d99ae">
              <a:alpha val="10000"/>
            </a:srgbClr>
          </a:solidFill>
          <a:ln w="0">
            <a:noFill/>
          </a:ln>
        </p:spPr>
        <p:style>
          <a:lnRef idx="0"/>
          <a:fillRef idx="0"/>
          <a:effectRef idx="0"/>
          <a:fontRef idx="minor"/>
        </p:style>
      </p:sp>
      <p:grpSp>
        <p:nvGrpSpPr>
          <p:cNvPr id="220" name=""/>
          <p:cNvGrpSpPr/>
          <p:nvPr/>
        </p:nvGrpSpPr>
        <p:grpSpPr>
          <a:xfrm>
            <a:off x="3918240" y="775800"/>
            <a:ext cx="2433600" cy="4339080"/>
            <a:chOff x="3918240" y="775800"/>
            <a:chExt cx="2433600" cy="4339080"/>
          </a:xfrm>
        </p:grpSpPr>
        <p:sp>
          <p:nvSpPr>
            <p:cNvPr id="221" name=""/>
            <p:cNvSpPr/>
            <p:nvPr/>
          </p:nvSpPr>
          <p:spPr>
            <a:xfrm flipH="1" flipV="1" rot="5330400">
              <a:off x="4853880" y="3378240"/>
              <a:ext cx="1371600" cy="1463040"/>
            </a:xfrm>
            <a:prstGeom prst="parallelogram">
              <a:avLst>
                <a:gd name="adj" fmla="val 50564"/>
              </a:avLst>
            </a:prstGeom>
            <a:solidFill>
              <a:srgbClr val="dee2e6"/>
            </a:solidFill>
            <a:ln w="0">
              <a:noFill/>
            </a:ln>
          </p:spPr>
          <p:style>
            <a:lnRef idx="0"/>
            <a:fillRef idx="0"/>
            <a:effectRef idx="0"/>
            <a:fontRef idx="minor"/>
          </p:style>
        </p:sp>
        <p:sp>
          <p:nvSpPr>
            <p:cNvPr id="222" name=""/>
            <p:cNvSpPr/>
            <p:nvPr/>
          </p:nvSpPr>
          <p:spPr>
            <a:xfrm flipH="1" flipV="1" rot="5330400">
              <a:off x="4023360" y="2340000"/>
              <a:ext cx="1371600" cy="1463040"/>
            </a:xfrm>
            <a:prstGeom prst="parallelogram">
              <a:avLst>
                <a:gd name="adj" fmla="val 50564"/>
              </a:avLst>
            </a:prstGeom>
            <a:solidFill>
              <a:srgbClr val="ced4da"/>
            </a:solidFill>
            <a:ln w="0">
              <a:noFill/>
            </a:ln>
          </p:spPr>
          <p:style>
            <a:lnRef idx="0"/>
            <a:fillRef idx="0"/>
            <a:effectRef idx="0"/>
            <a:fontRef idx="minor"/>
          </p:style>
        </p:sp>
        <p:sp>
          <p:nvSpPr>
            <p:cNvPr id="223" name=""/>
            <p:cNvSpPr/>
            <p:nvPr/>
          </p:nvSpPr>
          <p:spPr>
            <a:xfrm flipH="1" flipV="1" rot="5330400">
              <a:off x="4920480" y="2075760"/>
              <a:ext cx="1371600" cy="1463040"/>
            </a:xfrm>
            <a:prstGeom prst="parallelogram">
              <a:avLst>
                <a:gd name="adj" fmla="val 50564"/>
              </a:avLst>
            </a:prstGeom>
            <a:solidFill>
              <a:srgbClr val="adb5bd"/>
            </a:solidFill>
            <a:ln w="0">
              <a:noFill/>
            </a:ln>
          </p:spPr>
          <p:style>
            <a:lnRef idx="0"/>
            <a:fillRef idx="0"/>
            <a:effectRef idx="0"/>
            <a:fontRef idx="minor"/>
          </p:style>
        </p:sp>
        <p:sp>
          <p:nvSpPr>
            <p:cNvPr id="224" name=""/>
            <p:cNvSpPr/>
            <p:nvPr/>
          </p:nvSpPr>
          <p:spPr>
            <a:xfrm flipH="1" flipV="1" rot="5330400">
              <a:off x="3977280" y="982080"/>
              <a:ext cx="1371600" cy="1463040"/>
            </a:xfrm>
            <a:prstGeom prst="parallelogram">
              <a:avLst>
                <a:gd name="adj" fmla="val 50564"/>
              </a:avLst>
            </a:prstGeom>
            <a:solidFill>
              <a:srgbClr val="6c757d"/>
            </a:solidFill>
            <a:ln w="0">
              <a:noFill/>
            </a:ln>
          </p:spPr>
          <p:style>
            <a:lnRef idx="0"/>
            <a:fillRef idx="0"/>
            <a:effectRef idx="0"/>
            <a:fontRef idx="minor"/>
          </p:style>
        </p:sp>
        <p:sp>
          <p:nvSpPr>
            <p:cNvPr id="225" name=""/>
            <p:cNvSpPr/>
            <p:nvPr/>
          </p:nvSpPr>
          <p:spPr>
            <a:xfrm flipH="1" flipV="1" rot="5330400">
              <a:off x="4911480" y="744120"/>
              <a:ext cx="1371600" cy="1463040"/>
            </a:xfrm>
            <a:prstGeom prst="parallelogram">
              <a:avLst>
                <a:gd name="adj" fmla="val 50564"/>
              </a:avLst>
            </a:prstGeom>
            <a:solidFill>
              <a:srgbClr val="343a40"/>
            </a:solidFill>
            <a:ln w="0">
              <a:noFill/>
            </a:ln>
          </p:spPr>
          <p:style>
            <a:lnRef idx="0"/>
            <a:fillRef idx="0"/>
            <a:effectRef idx="0"/>
            <a:fontRef idx="minor"/>
          </p:style>
        </p:sp>
        <p:sp>
          <p:nvSpPr>
            <p:cNvPr id="226" name=""/>
            <p:cNvSpPr/>
            <p:nvPr/>
          </p:nvSpPr>
          <p:spPr>
            <a:xfrm flipH="1" flipV="1" rot="5330400">
              <a:off x="4032000" y="3682440"/>
              <a:ext cx="1371600" cy="1463040"/>
            </a:xfrm>
            <a:prstGeom prst="parallelogram">
              <a:avLst>
                <a:gd name="adj" fmla="val 50564"/>
              </a:avLst>
            </a:prstGeom>
            <a:solidFill>
              <a:srgbClr val="e9ecef"/>
            </a:solidFill>
            <a:ln w="0">
              <a:noFill/>
            </a:ln>
          </p:spPr>
          <p:style>
            <a:lnRef idx="0"/>
            <a:fillRef idx="0"/>
            <a:effectRef idx="0"/>
            <a:fontRef idx="minor"/>
          </p:style>
        </p:sp>
      </p:grpSp>
    </p:spTree>
  </p:cSld>
  <p:clrMap bg1="lt1" bg2="lt2" tx1="dk1" tx2="dk2" accent1="accent1" accent2="accent2" accent3="accent3" accent4="accent4" accent5="accent5" accent6="accent6" hlink="hlink" folHlink="folHlink"/>
  <p:sldLayoutIdLst>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3"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r>
              <a:rPr b="0" lang="en-US" sz="4400" spc="-1" strike="noStrike">
                <a:latin typeface="Arial"/>
              </a:rPr>
              <a:t>Click to edit the title text format</a:t>
            </a:r>
            <a:endParaRPr b="0" lang="en-US" sz="4400" spc="-1" strike="noStrike">
              <a:latin typeface="Arial"/>
            </a:endParaRPr>
          </a:p>
        </p:txBody>
      </p:sp>
      <p:sp>
        <p:nvSpPr>
          <p:cNvPr id="264" name="PlaceHolder 2"/>
          <p:cNvSpPr>
            <a:spLocks noGrp="1"/>
          </p:cNvSpPr>
          <p:nvPr>
            <p:ph type="body"/>
          </p:nvPr>
        </p:nvSpPr>
        <p:spPr>
          <a:xfrm>
            <a:off x="468000" y="18000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
        <p:nvSpPr>
          <p:cNvPr id="265" name=""/>
          <p:cNvSpPr/>
          <p:nvPr/>
        </p:nvSpPr>
        <p:spPr>
          <a:xfrm>
            <a:off x="6411960" y="1300320"/>
            <a:ext cx="861840" cy="182880"/>
          </a:xfrm>
          <a:prstGeom prst="rect">
            <a:avLst/>
          </a:prstGeom>
          <a:pattFill prst="wdUpDiag">
            <a:fgClr>
              <a:srgbClr val="000000"/>
            </a:fgClr>
            <a:bgClr>
              <a:srgbClr val="ffffff">
                <a:alpha val="0"/>
              </a:srgbClr>
            </a:bgClr>
          </a:pattFill>
          <a:ln w="0">
            <a:noFill/>
          </a:ln>
        </p:spPr>
        <p:style>
          <a:lnRef idx="0"/>
          <a:fillRef idx="0"/>
          <a:effectRef idx="0"/>
          <a:fontRef idx="minor"/>
        </p:style>
      </p:sp>
      <p:sp>
        <p:nvSpPr>
          <p:cNvPr id="266" name=""/>
          <p:cNvSpPr/>
          <p:nvPr/>
        </p:nvSpPr>
        <p:spPr>
          <a:xfrm>
            <a:off x="5813280" y="3854880"/>
            <a:ext cx="861840" cy="182880"/>
          </a:xfrm>
          <a:prstGeom prst="rect">
            <a:avLst/>
          </a:prstGeom>
          <a:pattFill prst="wdUpDiag">
            <a:fgClr>
              <a:srgbClr val="000000"/>
            </a:fgClr>
            <a:bgClr>
              <a:srgbClr val="ffffff">
                <a:alpha val="0"/>
              </a:srgbClr>
            </a:bgClr>
          </a:pattFill>
          <a:ln w="0">
            <a:noFill/>
          </a:ln>
        </p:spPr>
        <p:style>
          <a:lnRef idx="0"/>
          <a:fillRef idx="0"/>
          <a:effectRef idx="0"/>
          <a:fontRef idx="minor"/>
        </p:style>
      </p:sp>
      <p:sp>
        <p:nvSpPr>
          <p:cNvPr id="267" name=""/>
          <p:cNvSpPr/>
          <p:nvPr/>
        </p:nvSpPr>
        <p:spPr>
          <a:xfrm>
            <a:off x="7589520" y="2560320"/>
            <a:ext cx="2194560" cy="2194560"/>
          </a:xfrm>
          <a:prstGeom prst="ellipse">
            <a:avLst/>
          </a:prstGeom>
          <a:solidFill>
            <a:srgbClr val="8d99ae">
              <a:alpha val="10000"/>
            </a:srgbClr>
          </a:solidFill>
          <a:ln w="0">
            <a:noFill/>
          </a:ln>
        </p:spPr>
        <p:style>
          <a:lnRef idx="0"/>
          <a:fillRef idx="0"/>
          <a:effectRef idx="0"/>
          <a:fontRef idx="minor"/>
        </p:style>
      </p:sp>
      <p:sp>
        <p:nvSpPr>
          <p:cNvPr id="268" name=""/>
          <p:cNvSpPr/>
          <p:nvPr/>
        </p:nvSpPr>
        <p:spPr>
          <a:xfrm>
            <a:off x="3200400" y="731520"/>
            <a:ext cx="1684800" cy="1645920"/>
          </a:xfrm>
          <a:prstGeom prst="ellipse">
            <a:avLst/>
          </a:prstGeom>
          <a:solidFill>
            <a:srgbClr val="8d99ae">
              <a:alpha val="10000"/>
            </a:srgbClr>
          </a:solidFill>
          <a:ln w="0">
            <a:noFill/>
          </a:ln>
        </p:spPr>
        <p:style>
          <a:lnRef idx="0"/>
          <a:fillRef idx="0"/>
          <a:effectRef idx="0"/>
          <a:fontRef idx="minor"/>
        </p:style>
      </p:sp>
      <p:sp>
        <p:nvSpPr>
          <p:cNvPr id="269" name=""/>
          <p:cNvSpPr/>
          <p:nvPr/>
        </p:nvSpPr>
        <p:spPr>
          <a:xfrm>
            <a:off x="1424160" y="3489120"/>
            <a:ext cx="1684800" cy="1645920"/>
          </a:xfrm>
          <a:prstGeom prst="ellipse">
            <a:avLst/>
          </a:prstGeom>
          <a:solidFill>
            <a:srgbClr val="8d99ae">
              <a:alpha val="10000"/>
            </a:srgbClr>
          </a:solidFill>
          <a:ln w="0">
            <a:noFill/>
          </a:ln>
        </p:spPr>
        <p:style>
          <a:lnRef idx="0"/>
          <a:fillRef idx="0"/>
          <a:effectRef idx="0"/>
          <a:fontRef idx="minor"/>
        </p:style>
      </p:sp>
      <p:sp>
        <p:nvSpPr>
          <p:cNvPr id="270" name=""/>
          <p:cNvSpPr/>
          <p:nvPr/>
        </p:nvSpPr>
        <p:spPr>
          <a:xfrm>
            <a:off x="700920" y="1900080"/>
            <a:ext cx="1402200" cy="1848960"/>
          </a:xfrm>
          <a:custGeom>
            <a:avLst/>
            <a:gdLst/>
            <a:ahLst/>
            <a:rect l="0" t="0" r="r" b="b"/>
            <a:pathLst>
              <a:path fill="none" w="3895" h="5136">
                <a:moveTo>
                  <a:pt x="339" y="0"/>
                </a:moveTo>
                <a:cubicBezTo>
                  <a:pt x="-931" y="2540"/>
                  <a:pt x="1609" y="5588"/>
                  <a:pt x="3895" y="5080"/>
                </a:cubicBezTo>
              </a:path>
            </a:pathLst>
          </a:custGeom>
          <a:ln w="36720">
            <a:solidFill>
              <a:srgbClr val="666666"/>
            </a:solidFill>
            <a:custDash>
              <a:ds d="600000" sp="300000"/>
            </a:custDash>
            <a:round/>
            <a:headEnd len="med" type="triangle" w="med"/>
            <a:tailEnd len="med" type="triangle" w="med"/>
          </a:ln>
        </p:spPr>
      </p:sp>
      <p:sp>
        <p:nvSpPr>
          <p:cNvPr id="271" name=""/>
          <p:cNvSpPr/>
          <p:nvPr/>
        </p:nvSpPr>
        <p:spPr>
          <a:xfrm>
            <a:off x="3931920" y="2011680"/>
            <a:ext cx="975960" cy="1371600"/>
          </a:xfrm>
          <a:custGeom>
            <a:avLst/>
            <a:gdLst/>
            <a:ahLst/>
            <a:rect l="0" t="0" r="r" b="b"/>
            <a:pathLst>
              <a:path fill="none" w="2711" h="3810">
                <a:moveTo>
                  <a:pt x="0" y="3810"/>
                </a:moveTo>
                <a:cubicBezTo>
                  <a:pt x="762" y="3048"/>
                  <a:pt x="1271" y="3556"/>
                  <a:pt x="1270" y="2795"/>
                </a:cubicBezTo>
                <a:cubicBezTo>
                  <a:pt x="1270" y="2032"/>
                  <a:pt x="3301" y="2286"/>
                  <a:pt x="2540" y="3048"/>
                </a:cubicBezTo>
                <a:cubicBezTo>
                  <a:pt x="1778" y="3810"/>
                  <a:pt x="1524" y="508"/>
                  <a:pt x="2540" y="0"/>
                </a:cubicBezTo>
              </a:path>
            </a:pathLst>
          </a:custGeom>
          <a:ln w="36720">
            <a:solidFill>
              <a:srgbClr val="666666"/>
            </a:solidFill>
            <a:custDash>
              <a:ds d="600000" sp="300000"/>
            </a:custDash>
            <a:round/>
            <a:headEnd len="med" type="triangle" w="med"/>
            <a:tailEnd len="med" type="triangle" w="med"/>
          </a:ln>
        </p:spPr>
      </p:sp>
      <p:sp>
        <p:nvSpPr>
          <p:cNvPr id="272" name=""/>
          <p:cNvSpPr/>
          <p:nvPr/>
        </p:nvSpPr>
        <p:spPr>
          <a:xfrm>
            <a:off x="7724880" y="2103120"/>
            <a:ext cx="779040" cy="1463040"/>
          </a:xfrm>
          <a:custGeom>
            <a:avLst/>
            <a:gdLst/>
            <a:ahLst/>
            <a:rect l="0" t="0" r="r" b="b"/>
            <a:pathLst>
              <a:path fill="none" w="2164" h="4064">
                <a:moveTo>
                  <a:pt x="132" y="4064"/>
                </a:moveTo>
                <a:cubicBezTo>
                  <a:pt x="-630" y="3301"/>
                  <a:pt x="2164" y="3555"/>
                  <a:pt x="2164" y="2794"/>
                </a:cubicBezTo>
                <a:cubicBezTo>
                  <a:pt x="2164" y="2032"/>
                  <a:pt x="-630" y="1778"/>
                  <a:pt x="132" y="2540"/>
                </a:cubicBezTo>
                <a:cubicBezTo>
                  <a:pt x="894" y="3302"/>
                  <a:pt x="1910" y="508"/>
                  <a:pt x="894" y="0"/>
                </a:cubicBezTo>
              </a:path>
            </a:pathLst>
          </a:custGeom>
          <a:ln w="36720">
            <a:solidFill>
              <a:srgbClr val="666666"/>
            </a:solidFill>
            <a:custDash>
              <a:ds d="600000" sp="300000"/>
            </a:custDash>
            <a:round/>
            <a:headEnd len="med" type="triangle" w="med"/>
            <a:tailEnd len="med" type="triangle" w="med"/>
          </a:ln>
        </p:spPr>
      </p:sp>
      <p:sp>
        <p:nvSpPr>
          <p:cNvPr id="273" name=""/>
          <p:cNvSpPr/>
          <p:nvPr/>
        </p:nvSpPr>
        <p:spPr>
          <a:xfrm>
            <a:off x="1424160" y="4754880"/>
            <a:ext cx="861840" cy="182880"/>
          </a:xfrm>
          <a:prstGeom prst="rect">
            <a:avLst/>
          </a:prstGeom>
          <a:pattFill prst="wdUpDiag">
            <a:fgClr>
              <a:srgbClr val="000000"/>
            </a:fgClr>
            <a:bgClr>
              <a:srgbClr val="ffffff">
                <a:alpha val="0"/>
              </a:srgbClr>
            </a:bgClr>
          </a:pattFill>
          <a:ln w="0">
            <a:noFill/>
          </a:ln>
        </p:spPr>
        <p:style>
          <a:lnRef idx="0"/>
          <a:fillRef idx="0"/>
          <a:effectRef idx="0"/>
          <a:fontRef idx="minor"/>
        </p:style>
      </p:sp>
      <p:sp>
        <p:nvSpPr>
          <p:cNvPr id="274" name=""/>
          <p:cNvSpPr/>
          <p:nvPr/>
        </p:nvSpPr>
        <p:spPr>
          <a:xfrm>
            <a:off x="2887200" y="1300320"/>
            <a:ext cx="861840" cy="182880"/>
          </a:xfrm>
          <a:prstGeom prst="rect">
            <a:avLst/>
          </a:prstGeom>
          <a:pattFill prst="wdUpDiag">
            <a:fgClr>
              <a:srgbClr val="000000"/>
            </a:fgClr>
            <a:bgClr>
              <a:srgbClr val="ffffff">
                <a:alpha val="0"/>
              </a:srgbClr>
            </a:bgClr>
          </a:pattFill>
          <a:ln w="0">
            <a:noFill/>
          </a:ln>
        </p:spPr>
        <p:style>
          <a:lnRef idx="0"/>
          <a:fillRef idx="0"/>
          <a:effectRef idx="0"/>
          <a:fontRef idx="minor"/>
        </p:style>
      </p:sp>
    </p:spTree>
  </p:cSld>
  <p:clrMap bg1="lt1" bg2="lt2" tx1="dk1" tx2="dk2" accent1="accent1" accent2="accent2" accent3="accent3" accent4="accent4" accent5="accent5" accent6="accent6" hlink="hlink" folHlink="folHlink"/>
  <p:sldLayoutIdLst>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1"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r>
              <a:rPr b="0" lang="en-US" sz="4400" spc="-1" strike="noStrike">
                <a:latin typeface="Arial"/>
              </a:rPr>
              <a:t>Click to edit the title text format</a:t>
            </a:r>
            <a:endParaRPr b="0" lang="en-US" sz="4400" spc="-1" strike="noStrike">
              <a:latin typeface="Arial"/>
            </a:endParaRPr>
          </a:p>
        </p:txBody>
      </p:sp>
      <p:sp>
        <p:nvSpPr>
          <p:cNvPr id="312" name="PlaceHolder 2"/>
          <p:cNvSpPr>
            <a:spLocks noGrp="1"/>
          </p:cNvSpPr>
          <p:nvPr>
            <p:ph type="body"/>
          </p:nvPr>
        </p:nvSpPr>
        <p:spPr>
          <a:xfrm>
            <a:off x="468000" y="18000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grpSp>
        <p:nvGrpSpPr>
          <p:cNvPr id="313" name=""/>
          <p:cNvGrpSpPr/>
          <p:nvPr/>
        </p:nvGrpSpPr>
        <p:grpSpPr>
          <a:xfrm>
            <a:off x="3570480" y="1225440"/>
            <a:ext cx="5120640" cy="2926080"/>
            <a:chOff x="3570480" y="1225440"/>
            <a:chExt cx="5120640" cy="2926080"/>
          </a:xfrm>
        </p:grpSpPr>
        <p:sp>
          <p:nvSpPr>
            <p:cNvPr id="314" name=""/>
            <p:cNvSpPr/>
            <p:nvPr/>
          </p:nvSpPr>
          <p:spPr>
            <a:xfrm>
              <a:off x="3570480" y="1528200"/>
              <a:ext cx="4927320" cy="2623320"/>
            </a:xfrm>
            <a:prstGeom prst="rect">
              <a:avLst/>
            </a:prstGeom>
            <a:solidFill>
              <a:srgbClr val="e9ecef"/>
            </a:solidFill>
            <a:ln w="0">
              <a:noFill/>
            </a:ln>
          </p:spPr>
          <p:style>
            <a:lnRef idx="0"/>
            <a:fillRef idx="0"/>
            <a:effectRef idx="0"/>
            <a:fontRef idx="minor"/>
          </p:style>
        </p:sp>
        <p:sp>
          <p:nvSpPr>
            <p:cNvPr id="315" name=""/>
            <p:cNvSpPr/>
            <p:nvPr/>
          </p:nvSpPr>
          <p:spPr>
            <a:xfrm>
              <a:off x="3763800" y="1225440"/>
              <a:ext cx="4927320" cy="2623320"/>
            </a:xfrm>
            <a:prstGeom prst="rect">
              <a:avLst/>
            </a:prstGeom>
            <a:noFill/>
            <a:ln w="18360">
              <a:solidFill>
                <a:srgbClr val="000000"/>
              </a:solidFill>
              <a:round/>
            </a:ln>
          </p:spPr>
          <p:style>
            <a:lnRef idx="0"/>
            <a:fillRef idx="0"/>
            <a:effectRef idx="0"/>
            <a:fontRef idx="minor"/>
          </p:style>
        </p:sp>
      </p:grpSp>
      <p:grpSp>
        <p:nvGrpSpPr>
          <p:cNvPr id="316" name=""/>
          <p:cNvGrpSpPr/>
          <p:nvPr/>
        </p:nvGrpSpPr>
        <p:grpSpPr>
          <a:xfrm>
            <a:off x="-2094120" y="-402480"/>
            <a:ext cx="4946760" cy="8521920"/>
            <a:chOff x="-2094120" y="-402480"/>
            <a:chExt cx="4946760" cy="8521920"/>
          </a:xfrm>
        </p:grpSpPr>
        <p:sp>
          <p:nvSpPr>
            <p:cNvPr id="317" name=""/>
            <p:cNvSpPr/>
            <p:nvPr/>
          </p:nvSpPr>
          <p:spPr>
            <a:xfrm>
              <a:off x="-893160" y="4486680"/>
              <a:ext cx="1073160" cy="766440"/>
            </a:xfrm>
            <a:custGeom>
              <a:avLst/>
              <a:gdLst>
                <a:gd name="textAreaLeft" fmla="*/ 278280 w 1073160"/>
                <a:gd name="textAreaRight" fmla="*/ 794880 w 107316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ced4da"/>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18" name=""/>
            <p:cNvSpPr/>
            <p:nvPr/>
          </p:nvSpPr>
          <p:spPr>
            <a:xfrm rot="5358000">
              <a:off x="-897480" y="5153400"/>
              <a:ext cx="1068840" cy="766440"/>
            </a:xfrm>
            <a:custGeom>
              <a:avLst/>
              <a:gdLst>
                <a:gd name="textAreaLeft" fmla="*/ 277200 w 1068840"/>
                <a:gd name="textAreaRight" fmla="*/ 792000 w 106884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343a40"/>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19" name=""/>
            <p:cNvSpPr/>
            <p:nvPr/>
          </p:nvSpPr>
          <p:spPr>
            <a:xfrm>
              <a:off x="-228960" y="5161680"/>
              <a:ext cx="1073160" cy="766440"/>
            </a:xfrm>
            <a:custGeom>
              <a:avLst/>
              <a:gdLst>
                <a:gd name="textAreaLeft" fmla="*/ 278280 w 1073160"/>
                <a:gd name="textAreaRight" fmla="*/ 794880 w 107316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f8f9fa"/>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20" name=""/>
            <p:cNvSpPr/>
            <p:nvPr/>
          </p:nvSpPr>
          <p:spPr>
            <a:xfrm rot="5358000">
              <a:off x="-219960" y="4488840"/>
              <a:ext cx="1068480" cy="766440"/>
            </a:xfrm>
            <a:custGeom>
              <a:avLst/>
              <a:gdLst>
                <a:gd name="textAreaLeft" fmla="*/ 276840 w 1068480"/>
                <a:gd name="textAreaRight" fmla="*/ 791640 w 106848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343a40"/>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21" name=""/>
            <p:cNvSpPr/>
            <p:nvPr/>
          </p:nvSpPr>
          <p:spPr>
            <a:xfrm>
              <a:off x="-228960" y="3826080"/>
              <a:ext cx="1073160" cy="766440"/>
            </a:xfrm>
            <a:custGeom>
              <a:avLst/>
              <a:gdLst>
                <a:gd name="textAreaLeft" fmla="*/ 278280 w 1073160"/>
                <a:gd name="textAreaRight" fmla="*/ 794880 w 107316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blipFill rotWithShape="0">
              <a:blip r:embed="rId2"/>
              <a:srcRect/>
              <a:tile/>
            </a:blip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22" name=""/>
            <p:cNvSpPr/>
            <p:nvPr/>
          </p:nvSpPr>
          <p:spPr>
            <a:xfrm rot="5358000">
              <a:off x="-1586160" y="4494600"/>
              <a:ext cx="1068840" cy="766440"/>
            </a:xfrm>
            <a:custGeom>
              <a:avLst/>
              <a:gdLst>
                <a:gd name="textAreaLeft" fmla="*/ 277200 w 1068840"/>
                <a:gd name="textAreaRight" fmla="*/ 792000 w 106884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blipFill rotWithShape="0">
              <a:blip r:embed="rId3"/>
              <a:srcRect/>
              <a:tile/>
            </a:blip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23" name=""/>
            <p:cNvSpPr/>
            <p:nvPr/>
          </p:nvSpPr>
          <p:spPr>
            <a:xfrm rot="5358000">
              <a:off x="-2238480" y="5170680"/>
              <a:ext cx="1068840" cy="766440"/>
            </a:xfrm>
            <a:custGeom>
              <a:avLst/>
              <a:gdLst>
                <a:gd name="textAreaLeft" fmla="*/ 277200 w 1068840"/>
                <a:gd name="textAreaRight" fmla="*/ 792000 w 106884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dee2e6"/>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24" name=""/>
            <p:cNvSpPr/>
            <p:nvPr/>
          </p:nvSpPr>
          <p:spPr>
            <a:xfrm rot="5358000">
              <a:off x="-897120" y="3821400"/>
              <a:ext cx="1068840" cy="766440"/>
            </a:xfrm>
            <a:custGeom>
              <a:avLst/>
              <a:gdLst>
                <a:gd name="textAreaLeft" fmla="*/ 277200 w 1068840"/>
                <a:gd name="textAreaRight" fmla="*/ 792000 w 106884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6c757d"/>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25" name=""/>
            <p:cNvSpPr/>
            <p:nvPr/>
          </p:nvSpPr>
          <p:spPr>
            <a:xfrm rot="5358000">
              <a:off x="-222120" y="3154680"/>
              <a:ext cx="1068840" cy="766440"/>
            </a:xfrm>
            <a:custGeom>
              <a:avLst/>
              <a:gdLst>
                <a:gd name="textAreaLeft" fmla="*/ 277200 w 1068840"/>
                <a:gd name="textAreaRight" fmla="*/ 792000 w 106884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dee2e6"/>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26" name=""/>
            <p:cNvSpPr/>
            <p:nvPr/>
          </p:nvSpPr>
          <p:spPr>
            <a:xfrm>
              <a:off x="455040" y="4477680"/>
              <a:ext cx="1073160" cy="766440"/>
            </a:xfrm>
            <a:custGeom>
              <a:avLst/>
              <a:gdLst>
                <a:gd name="textAreaLeft" fmla="*/ 278280 w 1073160"/>
                <a:gd name="textAreaRight" fmla="*/ 794880 w 107316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6c757d"/>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27" name=""/>
            <p:cNvSpPr/>
            <p:nvPr/>
          </p:nvSpPr>
          <p:spPr>
            <a:xfrm rot="5358000">
              <a:off x="470520" y="3821400"/>
              <a:ext cx="1068840" cy="766440"/>
            </a:xfrm>
            <a:custGeom>
              <a:avLst/>
              <a:gdLst>
                <a:gd name="textAreaLeft" fmla="*/ 277200 w 1068840"/>
                <a:gd name="textAreaRight" fmla="*/ 792000 w 106884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e9ecef"/>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28" name=""/>
            <p:cNvSpPr/>
            <p:nvPr/>
          </p:nvSpPr>
          <p:spPr>
            <a:xfrm>
              <a:off x="1158840" y="5170680"/>
              <a:ext cx="1073160" cy="766440"/>
            </a:xfrm>
            <a:custGeom>
              <a:avLst/>
              <a:gdLst>
                <a:gd name="textAreaLeft" fmla="*/ 278280 w 1073160"/>
                <a:gd name="textAreaRight" fmla="*/ 794880 w 107316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ced4da"/>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29" name=""/>
            <p:cNvSpPr/>
            <p:nvPr/>
          </p:nvSpPr>
          <p:spPr>
            <a:xfrm>
              <a:off x="-1561680" y="5162760"/>
              <a:ext cx="1073160" cy="766440"/>
            </a:xfrm>
            <a:custGeom>
              <a:avLst/>
              <a:gdLst>
                <a:gd name="textAreaLeft" fmla="*/ 278280 w 1073160"/>
                <a:gd name="textAreaRight" fmla="*/ 794880 w 107316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6c757d"/>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30" name=""/>
            <p:cNvSpPr/>
            <p:nvPr/>
          </p:nvSpPr>
          <p:spPr>
            <a:xfrm rot="5358000">
              <a:off x="461520" y="5170680"/>
              <a:ext cx="1068840" cy="766440"/>
            </a:xfrm>
            <a:custGeom>
              <a:avLst/>
              <a:gdLst>
                <a:gd name="textAreaLeft" fmla="*/ 277200 w 1068840"/>
                <a:gd name="textAreaRight" fmla="*/ 792000 w 106884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dee2e6"/>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31" name=""/>
            <p:cNvSpPr/>
            <p:nvPr/>
          </p:nvSpPr>
          <p:spPr>
            <a:xfrm flipH="1" rot="16242000">
              <a:off x="-232200" y="1793880"/>
              <a:ext cx="1068840" cy="766440"/>
            </a:xfrm>
            <a:custGeom>
              <a:avLst/>
              <a:gdLst>
                <a:gd name="textAreaLeft" fmla="*/ 276840 w 1068840"/>
                <a:gd name="textAreaRight" fmla="*/ 791640 w 106884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212529"/>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32" name=""/>
            <p:cNvSpPr/>
            <p:nvPr/>
          </p:nvSpPr>
          <p:spPr>
            <a:xfrm flipH="1" rot="16242000">
              <a:off x="419760" y="2469960"/>
              <a:ext cx="1068840" cy="766440"/>
            </a:xfrm>
            <a:custGeom>
              <a:avLst/>
              <a:gdLst>
                <a:gd name="textAreaLeft" fmla="*/ 276840 w 1068840"/>
                <a:gd name="textAreaRight" fmla="*/ 791640 w 106884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dee2e6"/>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33" name=""/>
            <p:cNvSpPr/>
            <p:nvPr/>
          </p:nvSpPr>
          <p:spPr>
            <a:xfrm flipH="1">
              <a:off x="-247320" y="2462040"/>
              <a:ext cx="1073160" cy="766440"/>
            </a:xfrm>
            <a:custGeom>
              <a:avLst/>
              <a:gdLst>
                <a:gd name="textAreaLeft" fmla="*/ 278280 w 1073160"/>
                <a:gd name="textAreaRight" fmla="*/ 794880 w 107316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6c757d"/>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34" name=""/>
            <p:cNvSpPr/>
            <p:nvPr/>
          </p:nvSpPr>
          <p:spPr>
            <a:xfrm>
              <a:off x="1107720" y="1135080"/>
              <a:ext cx="1073160" cy="766440"/>
            </a:xfrm>
            <a:custGeom>
              <a:avLst/>
              <a:gdLst>
                <a:gd name="textAreaLeft" fmla="*/ 278280 w 1073160"/>
                <a:gd name="textAreaRight" fmla="*/ 794880 w 107316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ced4da"/>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35" name=""/>
            <p:cNvSpPr/>
            <p:nvPr/>
          </p:nvSpPr>
          <p:spPr>
            <a:xfrm rot="5358000">
              <a:off x="1103040" y="1801800"/>
              <a:ext cx="1068840" cy="766440"/>
            </a:xfrm>
            <a:custGeom>
              <a:avLst/>
              <a:gdLst>
                <a:gd name="textAreaLeft" fmla="*/ 277200 w 1068840"/>
                <a:gd name="textAreaRight" fmla="*/ 792000 w 106884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343a40"/>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36" name=""/>
            <p:cNvSpPr/>
            <p:nvPr/>
          </p:nvSpPr>
          <p:spPr>
            <a:xfrm rot="5358000">
              <a:off x="414360" y="1143000"/>
              <a:ext cx="1068840" cy="766440"/>
            </a:xfrm>
            <a:custGeom>
              <a:avLst/>
              <a:gdLst>
                <a:gd name="textAreaLeft" fmla="*/ 277200 w 1068840"/>
                <a:gd name="textAreaRight" fmla="*/ 792000 w 106884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blipFill rotWithShape="0">
              <a:blip r:embed="rId4"/>
              <a:srcRect/>
              <a:tile/>
            </a:blip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37" name=""/>
            <p:cNvSpPr/>
            <p:nvPr/>
          </p:nvSpPr>
          <p:spPr>
            <a:xfrm>
              <a:off x="439200" y="1811160"/>
              <a:ext cx="1073160" cy="766440"/>
            </a:xfrm>
            <a:custGeom>
              <a:avLst/>
              <a:gdLst>
                <a:gd name="textAreaLeft" fmla="*/ 278280 w 1073160"/>
                <a:gd name="textAreaRight" fmla="*/ 794880 w 107316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6c757d"/>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38" name=""/>
            <p:cNvSpPr/>
            <p:nvPr/>
          </p:nvSpPr>
          <p:spPr>
            <a:xfrm>
              <a:off x="423720" y="451080"/>
              <a:ext cx="1073160" cy="766440"/>
            </a:xfrm>
            <a:custGeom>
              <a:avLst/>
              <a:gdLst>
                <a:gd name="textAreaLeft" fmla="*/ 278280 w 1073160"/>
                <a:gd name="textAreaRight" fmla="*/ 794880 w 107316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ced4da"/>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39" name=""/>
            <p:cNvSpPr/>
            <p:nvPr/>
          </p:nvSpPr>
          <p:spPr>
            <a:xfrm rot="5358000">
              <a:off x="-246600" y="438840"/>
              <a:ext cx="1068840" cy="766440"/>
            </a:xfrm>
            <a:custGeom>
              <a:avLst/>
              <a:gdLst>
                <a:gd name="textAreaLeft" fmla="*/ 277200 w 1068840"/>
                <a:gd name="textAreaRight" fmla="*/ 792000 w 106884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dee2e6"/>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40" name=""/>
            <p:cNvSpPr/>
            <p:nvPr/>
          </p:nvSpPr>
          <p:spPr>
            <a:xfrm rot="5358000">
              <a:off x="434880" y="-246240"/>
              <a:ext cx="1068840" cy="766440"/>
            </a:xfrm>
            <a:custGeom>
              <a:avLst/>
              <a:gdLst>
                <a:gd name="textAreaLeft" fmla="*/ 277200 w 1068840"/>
                <a:gd name="textAreaRight" fmla="*/ 792000 w 106884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6c757d"/>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41" name=""/>
            <p:cNvSpPr/>
            <p:nvPr/>
          </p:nvSpPr>
          <p:spPr>
            <a:xfrm>
              <a:off x="1779480" y="1794600"/>
              <a:ext cx="1073160" cy="766440"/>
            </a:xfrm>
            <a:custGeom>
              <a:avLst/>
              <a:gdLst>
                <a:gd name="textAreaLeft" fmla="*/ 278280 w 1073160"/>
                <a:gd name="textAreaRight" fmla="*/ 794880 w 107316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ced4da"/>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42" name=""/>
            <p:cNvSpPr/>
            <p:nvPr/>
          </p:nvSpPr>
          <p:spPr>
            <a:xfrm>
              <a:off x="1106280" y="-257040"/>
              <a:ext cx="1073160" cy="766440"/>
            </a:xfrm>
            <a:custGeom>
              <a:avLst/>
              <a:gdLst>
                <a:gd name="textAreaLeft" fmla="*/ 278280 w 1073160"/>
                <a:gd name="textAreaRight" fmla="*/ 794880 w 107316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blipFill rotWithShape="0">
              <a:blip r:embed="rId5"/>
              <a:srcRect/>
              <a:tile/>
            </a:blip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43" name=""/>
            <p:cNvSpPr/>
            <p:nvPr/>
          </p:nvSpPr>
          <p:spPr>
            <a:xfrm>
              <a:off x="-908280" y="1790640"/>
              <a:ext cx="1073160" cy="766440"/>
            </a:xfrm>
            <a:custGeom>
              <a:avLst/>
              <a:gdLst>
                <a:gd name="textAreaLeft" fmla="*/ 278280 w 1073160"/>
                <a:gd name="textAreaRight" fmla="*/ 794880 w 107316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blipFill rotWithShape="0">
              <a:blip r:embed="rId6"/>
              <a:srcRect/>
              <a:tile/>
            </a:blip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44" name=""/>
            <p:cNvSpPr/>
            <p:nvPr/>
          </p:nvSpPr>
          <p:spPr>
            <a:xfrm rot="5358000">
              <a:off x="-245880" y="5825160"/>
              <a:ext cx="1068840" cy="766440"/>
            </a:xfrm>
            <a:custGeom>
              <a:avLst/>
              <a:gdLst>
                <a:gd name="textAreaLeft" fmla="*/ 277200 w 1068840"/>
                <a:gd name="textAreaRight" fmla="*/ 792000 w 106884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6c757d"/>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45" name=""/>
            <p:cNvSpPr/>
            <p:nvPr/>
          </p:nvSpPr>
          <p:spPr>
            <a:xfrm>
              <a:off x="427320" y="5853960"/>
              <a:ext cx="1073160" cy="766440"/>
            </a:xfrm>
            <a:custGeom>
              <a:avLst/>
              <a:gdLst>
                <a:gd name="textAreaLeft" fmla="*/ 278280 w 1073160"/>
                <a:gd name="textAreaRight" fmla="*/ 794880 w 107316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blipFill rotWithShape="0">
              <a:blip r:embed="rId7"/>
              <a:srcRect/>
              <a:tile/>
            </a:blip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46" name=""/>
            <p:cNvSpPr/>
            <p:nvPr/>
          </p:nvSpPr>
          <p:spPr>
            <a:xfrm>
              <a:off x="-236880" y="6494040"/>
              <a:ext cx="1073160" cy="766440"/>
            </a:xfrm>
            <a:custGeom>
              <a:avLst/>
              <a:gdLst>
                <a:gd name="textAreaLeft" fmla="*/ 278280 w 1073160"/>
                <a:gd name="textAreaRight" fmla="*/ 794880 w 107316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ced4da"/>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47" name=""/>
            <p:cNvSpPr/>
            <p:nvPr/>
          </p:nvSpPr>
          <p:spPr>
            <a:xfrm rot="5358000">
              <a:off x="-929880" y="6501960"/>
              <a:ext cx="1068840" cy="766440"/>
            </a:xfrm>
            <a:custGeom>
              <a:avLst/>
              <a:gdLst>
                <a:gd name="textAreaLeft" fmla="*/ 277200 w 1068840"/>
                <a:gd name="textAreaRight" fmla="*/ 792000 w 106884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e9ecef"/>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48" name=""/>
            <p:cNvSpPr/>
            <p:nvPr/>
          </p:nvSpPr>
          <p:spPr>
            <a:xfrm rot="5358000">
              <a:off x="-246600" y="7197120"/>
              <a:ext cx="1068480" cy="766440"/>
            </a:xfrm>
            <a:custGeom>
              <a:avLst/>
              <a:gdLst>
                <a:gd name="textAreaLeft" fmla="*/ 276840 w 1068480"/>
                <a:gd name="textAreaRight" fmla="*/ 791640 w 106848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343a40"/>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49" name=""/>
            <p:cNvSpPr/>
            <p:nvPr/>
          </p:nvSpPr>
          <p:spPr>
            <a:xfrm rot="5358000">
              <a:off x="426600" y="6518520"/>
              <a:ext cx="1068840" cy="766440"/>
            </a:xfrm>
            <a:custGeom>
              <a:avLst/>
              <a:gdLst>
                <a:gd name="textAreaLeft" fmla="*/ 277200 w 1068840"/>
                <a:gd name="textAreaRight" fmla="*/ 792000 w 106884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dee2e6"/>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sp>
          <p:nvSpPr>
            <p:cNvPr id="350" name=""/>
            <p:cNvSpPr/>
            <p:nvPr/>
          </p:nvSpPr>
          <p:spPr>
            <a:xfrm>
              <a:off x="1103400" y="6530040"/>
              <a:ext cx="1073160" cy="766440"/>
            </a:xfrm>
            <a:custGeom>
              <a:avLst/>
              <a:gdLst>
                <a:gd name="textAreaLeft" fmla="*/ 278280 w 1073160"/>
                <a:gd name="textAreaRight" fmla="*/ 794880 w 1073160"/>
                <a:gd name="textAreaTop" fmla="*/ 258840 h 766440"/>
                <a:gd name="textAreaBottom" fmla="*/ 507600 h 766440"/>
              </a:gdLst>
              <a:ahLst/>
              <a:rect l="textAreaLeft" t="textAreaTop" r="textAreaRight" b="textAreaBottom"/>
              <a:pathLst>
                <a:path w="21600" h="21600">
                  <a:moveTo>
                    <a:pt x="3822" y="20239"/>
                  </a:moveTo>
                  <a:cubicBezTo>
                    <a:pt x="5451" y="20418"/>
                    <a:pt x="7281" y="21646"/>
                    <a:pt x="8714" y="20776"/>
                  </a:cubicBezTo>
                  <a:cubicBezTo>
                    <a:pt x="8865" y="20686"/>
                    <a:pt x="8964" y="20455"/>
                    <a:pt x="9019" y="20239"/>
                  </a:cubicBezTo>
                  <a:cubicBezTo>
                    <a:pt x="9071" y="20036"/>
                    <a:pt x="9053" y="19804"/>
                    <a:pt x="9019" y="19597"/>
                  </a:cubicBezTo>
                  <a:cubicBezTo>
                    <a:pt x="8966" y="19288"/>
                    <a:pt x="8781" y="19048"/>
                    <a:pt x="8714" y="18743"/>
                  </a:cubicBezTo>
                  <a:cubicBezTo>
                    <a:pt x="8601" y="18227"/>
                    <a:pt x="8526" y="17674"/>
                    <a:pt x="8560" y="17138"/>
                  </a:cubicBezTo>
                  <a:cubicBezTo>
                    <a:pt x="8584" y="16800"/>
                    <a:pt x="8662" y="16459"/>
                    <a:pt x="8790" y="16170"/>
                  </a:cubicBezTo>
                  <a:cubicBezTo>
                    <a:pt x="8923" y="15870"/>
                    <a:pt x="9117" y="15626"/>
                    <a:pt x="9326" y="15422"/>
                  </a:cubicBezTo>
                  <a:cubicBezTo>
                    <a:pt x="9578" y="15179"/>
                    <a:pt x="9865" y="14979"/>
                    <a:pt x="10164" y="14886"/>
                  </a:cubicBezTo>
                  <a:cubicBezTo>
                    <a:pt x="10338" y="14833"/>
                    <a:pt x="10527" y="14833"/>
                    <a:pt x="10701" y="14886"/>
                  </a:cubicBezTo>
                  <a:cubicBezTo>
                    <a:pt x="11112" y="15016"/>
                    <a:pt x="11507" y="15284"/>
                    <a:pt x="11846" y="15638"/>
                  </a:cubicBezTo>
                  <a:cubicBezTo>
                    <a:pt x="12122" y="15922"/>
                    <a:pt x="12397" y="16268"/>
                    <a:pt x="12534" y="16707"/>
                  </a:cubicBezTo>
                  <a:cubicBezTo>
                    <a:pt x="12687" y="17203"/>
                    <a:pt x="12716" y="17792"/>
                    <a:pt x="12641" y="18321"/>
                  </a:cubicBezTo>
                  <a:cubicBezTo>
                    <a:pt x="12586" y="18707"/>
                    <a:pt x="12368" y="19012"/>
                    <a:pt x="12246" y="19365"/>
                  </a:cubicBezTo>
                  <a:cubicBezTo>
                    <a:pt x="12151" y="19646"/>
                    <a:pt x="12009" y="19914"/>
                    <a:pt x="11983" y="20223"/>
                  </a:cubicBezTo>
                  <a:cubicBezTo>
                    <a:pt x="11962" y="20471"/>
                    <a:pt x="11930" y="20808"/>
                    <a:pt x="12070" y="20963"/>
                  </a:cubicBezTo>
                  <a:cubicBezTo>
                    <a:pt x="13488" y="22552"/>
                    <a:pt x="15695" y="20678"/>
                    <a:pt x="17507" y="20532"/>
                  </a:cubicBezTo>
                  <a:lnTo>
                    <a:pt x="17542" y="20524"/>
                  </a:lnTo>
                  <a:cubicBezTo>
                    <a:pt x="17438" y="17983"/>
                    <a:pt x="16101" y="14890"/>
                    <a:pt x="17235" y="12902"/>
                  </a:cubicBezTo>
                  <a:cubicBezTo>
                    <a:pt x="17345" y="12707"/>
                    <a:pt x="17586" y="12752"/>
                    <a:pt x="17762" y="12780"/>
                  </a:cubicBezTo>
                  <a:cubicBezTo>
                    <a:pt x="17983" y="12817"/>
                    <a:pt x="18174" y="13016"/>
                    <a:pt x="18374" y="13150"/>
                  </a:cubicBezTo>
                  <a:cubicBezTo>
                    <a:pt x="18627" y="13321"/>
                    <a:pt x="18844" y="13626"/>
                    <a:pt x="19120" y="13703"/>
                  </a:cubicBezTo>
                  <a:cubicBezTo>
                    <a:pt x="19497" y="13809"/>
                    <a:pt x="19917" y="13768"/>
                    <a:pt x="20271" y="13553"/>
                  </a:cubicBezTo>
                  <a:cubicBezTo>
                    <a:pt x="20584" y="13362"/>
                    <a:pt x="20831" y="12975"/>
                    <a:pt x="21034" y="12589"/>
                  </a:cubicBezTo>
                  <a:cubicBezTo>
                    <a:pt x="21286" y="12114"/>
                    <a:pt x="21477" y="11561"/>
                    <a:pt x="21570" y="10984"/>
                  </a:cubicBezTo>
                  <a:cubicBezTo>
                    <a:pt x="21608" y="10740"/>
                    <a:pt x="21608" y="10476"/>
                    <a:pt x="21570" y="10232"/>
                  </a:cubicBezTo>
                  <a:cubicBezTo>
                    <a:pt x="21504" y="9813"/>
                    <a:pt x="21361" y="9411"/>
                    <a:pt x="21187" y="9057"/>
                  </a:cubicBezTo>
                  <a:cubicBezTo>
                    <a:pt x="21042" y="8764"/>
                    <a:pt x="20868" y="8492"/>
                    <a:pt x="20654" y="8305"/>
                  </a:cubicBezTo>
                  <a:cubicBezTo>
                    <a:pt x="20448" y="8126"/>
                    <a:pt x="20204" y="8016"/>
                    <a:pt x="19964" y="7984"/>
                  </a:cubicBezTo>
                  <a:cubicBezTo>
                    <a:pt x="19581" y="7935"/>
                    <a:pt x="19186" y="8041"/>
                    <a:pt x="18818" y="8199"/>
                  </a:cubicBezTo>
                  <a:cubicBezTo>
                    <a:pt x="18601" y="8293"/>
                    <a:pt x="18429" y="8553"/>
                    <a:pt x="18209" y="8626"/>
                  </a:cubicBezTo>
                  <a:cubicBezTo>
                    <a:pt x="18061" y="8675"/>
                    <a:pt x="17896" y="8699"/>
                    <a:pt x="17751" y="8626"/>
                  </a:cubicBezTo>
                  <a:cubicBezTo>
                    <a:pt x="17597" y="8549"/>
                    <a:pt x="17432" y="8411"/>
                    <a:pt x="17368" y="8199"/>
                  </a:cubicBezTo>
                  <a:cubicBezTo>
                    <a:pt x="16747" y="6191"/>
                    <a:pt x="17623" y="3631"/>
                    <a:pt x="17751" y="1342"/>
                  </a:cubicBezTo>
                  <a:lnTo>
                    <a:pt x="17722" y="1358"/>
                  </a:lnTo>
                  <a:cubicBezTo>
                    <a:pt x="16089" y="1180"/>
                    <a:pt x="14262" y="-48"/>
                    <a:pt x="12829" y="822"/>
                  </a:cubicBezTo>
                  <a:cubicBezTo>
                    <a:pt x="12679" y="911"/>
                    <a:pt x="12580" y="1143"/>
                    <a:pt x="12525" y="1358"/>
                  </a:cubicBezTo>
                  <a:cubicBezTo>
                    <a:pt x="12473" y="1562"/>
                    <a:pt x="12490" y="1793"/>
                    <a:pt x="12525" y="2001"/>
                  </a:cubicBezTo>
                  <a:cubicBezTo>
                    <a:pt x="12577" y="2310"/>
                    <a:pt x="12763" y="2549"/>
                    <a:pt x="12829" y="2854"/>
                  </a:cubicBezTo>
                  <a:cubicBezTo>
                    <a:pt x="12942" y="3370"/>
                    <a:pt x="13018" y="3923"/>
                    <a:pt x="12983" y="4460"/>
                  </a:cubicBezTo>
                  <a:cubicBezTo>
                    <a:pt x="12960" y="4797"/>
                    <a:pt x="12882" y="5139"/>
                    <a:pt x="12754" y="5427"/>
                  </a:cubicBezTo>
                  <a:cubicBezTo>
                    <a:pt x="12621" y="5728"/>
                    <a:pt x="12426" y="5972"/>
                    <a:pt x="12217" y="6175"/>
                  </a:cubicBezTo>
                  <a:cubicBezTo>
                    <a:pt x="11965" y="6419"/>
                    <a:pt x="11678" y="6618"/>
                    <a:pt x="11379" y="6712"/>
                  </a:cubicBezTo>
                  <a:cubicBezTo>
                    <a:pt x="11205" y="6765"/>
                    <a:pt x="11017" y="6765"/>
                    <a:pt x="10843" y="6712"/>
                  </a:cubicBezTo>
                  <a:cubicBezTo>
                    <a:pt x="10431" y="6582"/>
                    <a:pt x="10037" y="6313"/>
                    <a:pt x="9697" y="5960"/>
                  </a:cubicBezTo>
                  <a:cubicBezTo>
                    <a:pt x="9422" y="5675"/>
                    <a:pt x="9146" y="5330"/>
                    <a:pt x="9010" y="4891"/>
                  </a:cubicBezTo>
                  <a:cubicBezTo>
                    <a:pt x="8856" y="4395"/>
                    <a:pt x="8827" y="3805"/>
                    <a:pt x="8903" y="3277"/>
                  </a:cubicBezTo>
                  <a:cubicBezTo>
                    <a:pt x="8958" y="2891"/>
                    <a:pt x="9175" y="2586"/>
                    <a:pt x="9297" y="2232"/>
                  </a:cubicBezTo>
                  <a:cubicBezTo>
                    <a:pt x="9393" y="1952"/>
                    <a:pt x="9535" y="1684"/>
                    <a:pt x="9561" y="1375"/>
                  </a:cubicBezTo>
                  <a:cubicBezTo>
                    <a:pt x="9581" y="1127"/>
                    <a:pt x="9613" y="789"/>
                    <a:pt x="9474" y="635"/>
                  </a:cubicBezTo>
                  <a:cubicBezTo>
                    <a:pt x="8056" y="-954"/>
                    <a:pt x="5849" y="924"/>
                    <a:pt x="4036" y="1066"/>
                  </a:cubicBezTo>
                  <a:lnTo>
                    <a:pt x="4057" y="1127"/>
                  </a:lnTo>
                  <a:cubicBezTo>
                    <a:pt x="4158" y="3667"/>
                    <a:pt x="5498" y="6760"/>
                    <a:pt x="4364" y="8748"/>
                  </a:cubicBezTo>
                  <a:cubicBezTo>
                    <a:pt x="4254" y="8943"/>
                    <a:pt x="4013" y="8899"/>
                    <a:pt x="3836" y="8870"/>
                  </a:cubicBezTo>
                  <a:cubicBezTo>
                    <a:pt x="3616" y="8833"/>
                    <a:pt x="3424" y="8634"/>
                    <a:pt x="3224" y="8500"/>
                  </a:cubicBezTo>
                  <a:cubicBezTo>
                    <a:pt x="2972" y="8329"/>
                    <a:pt x="2754" y="8025"/>
                    <a:pt x="2479" y="7947"/>
                  </a:cubicBezTo>
                  <a:cubicBezTo>
                    <a:pt x="2102" y="7842"/>
                    <a:pt x="1681" y="7882"/>
                    <a:pt x="1328" y="8098"/>
                  </a:cubicBezTo>
                  <a:cubicBezTo>
                    <a:pt x="1014" y="8289"/>
                    <a:pt x="768" y="8675"/>
                    <a:pt x="565" y="9061"/>
                  </a:cubicBezTo>
                  <a:cubicBezTo>
                    <a:pt x="312" y="9537"/>
                    <a:pt x="121" y="10089"/>
                    <a:pt x="28" y="10667"/>
                  </a:cubicBezTo>
                  <a:cubicBezTo>
                    <a:pt x="-9" y="10911"/>
                    <a:pt x="-9" y="11175"/>
                    <a:pt x="28" y="11419"/>
                  </a:cubicBezTo>
                  <a:cubicBezTo>
                    <a:pt x="95" y="11837"/>
                    <a:pt x="237" y="12240"/>
                    <a:pt x="411" y="12593"/>
                  </a:cubicBezTo>
                  <a:cubicBezTo>
                    <a:pt x="556" y="12886"/>
                    <a:pt x="730" y="13158"/>
                    <a:pt x="945" y="13345"/>
                  </a:cubicBezTo>
                  <a:cubicBezTo>
                    <a:pt x="1151" y="13524"/>
                    <a:pt x="1394" y="13634"/>
                    <a:pt x="1635" y="13666"/>
                  </a:cubicBezTo>
                  <a:cubicBezTo>
                    <a:pt x="2018" y="13715"/>
                    <a:pt x="2412" y="13610"/>
                    <a:pt x="2780" y="13451"/>
                  </a:cubicBezTo>
                  <a:cubicBezTo>
                    <a:pt x="2998" y="13358"/>
                    <a:pt x="3169" y="13097"/>
                    <a:pt x="3390" y="13024"/>
                  </a:cubicBezTo>
                  <a:cubicBezTo>
                    <a:pt x="3537" y="12975"/>
                    <a:pt x="3703" y="12951"/>
                    <a:pt x="3848" y="13024"/>
                  </a:cubicBezTo>
                  <a:cubicBezTo>
                    <a:pt x="4001" y="13101"/>
                    <a:pt x="4167" y="13240"/>
                    <a:pt x="4231" y="13451"/>
                  </a:cubicBezTo>
                  <a:cubicBezTo>
                    <a:pt x="4851" y="15459"/>
                    <a:pt x="3975" y="18024"/>
                    <a:pt x="3848" y="20308"/>
                  </a:cubicBezTo>
                  <a:lnTo>
                    <a:pt x="3822" y="20239"/>
                  </a:lnTo>
                  <a:close/>
                </a:path>
              </a:pathLst>
            </a:custGeom>
            <a:solidFill>
              <a:srgbClr val="6c757d"/>
            </a:solidFill>
            <a:ln w="0">
              <a:solidFill>
                <a:srgbClr val="000000"/>
              </a:solidFill>
            </a:ln>
            <a:effectLst>
              <a:outerShdw dist="103350" dir="2700000" blurRad="0" rotWithShape="0">
                <a:srgbClr val="808080">
                  <a:alpha val="20000"/>
                </a:srgbClr>
              </a:outerShdw>
            </a:effectLst>
          </p:spPr>
          <p:style>
            <a:lnRef idx="0"/>
            <a:fillRef idx="0"/>
            <a:effectRef idx="0"/>
            <a:fontRef idx="minor"/>
          </p:style>
        </p:sp>
      </p:grpSp>
      <p:sp>
        <p:nvSpPr>
          <p:cNvPr id="351" name=""/>
          <p:cNvSpPr txBox="1"/>
          <p:nvPr/>
        </p:nvSpPr>
        <p:spPr>
          <a:xfrm>
            <a:off x="3844800" y="1408320"/>
            <a:ext cx="1097280" cy="1225800"/>
          </a:xfrm>
          <a:prstGeom prst="rect">
            <a:avLst/>
          </a:prstGeom>
          <a:noFill/>
          <a:ln w="0">
            <a:noFill/>
          </a:ln>
        </p:spPr>
        <p:txBody>
          <a:bodyPr lIns="90000" rIns="90000" tIns="45000" bIns="45000" anchor="t">
            <a:noAutofit/>
          </a:bodyPr>
          <a:p>
            <a:r>
              <a:rPr b="0" lang="en-US" sz="8000" spc="-1" strike="noStrike">
                <a:latin typeface="Arial"/>
              </a:rPr>
              <a:t>“</a:t>
            </a:r>
            <a:endParaRPr b="0" lang="en-US" sz="8000" spc="-1" strike="noStrike">
              <a:latin typeface="Arial"/>
            </a:endParaRPr>
          </a:p>
        </p:txBody>
      </p:sp>
      <p:sp>
        <p:nvSpPr>
          <p:cNvPr id="352" name=""/>
          <p:cNvSpPr txBox="1"/>
          <p:nvPr/>
        </p:nvSpPr>
        <p:spPr>
          <a:xfrm>
            <a:off x="7868160" y="3039840"/>
            <a:ext cx="1097280" cy="1111680"/>
          </a:xfrm>
          <a:prstGeom prst="rect">
            <a:avLst/>
          </a:prstGeom>
          <a:noFill/>
          <a:ln w="0">
            <a:noFill/>
          </a:ln>
        </p:spPr>
        <p:txBody>
          <a:bodyPr lIns="90000" rIns="90000" tIns="45000" bIns="45000" anchor="t">
            <a:noAutofit/>
          </a:bodyPr>
          <a:p>
            <a:r>
              <a:rPr b="0" lang="en-US" sz="7200" spc="-1" strike="noStrike">
                <a:latin typeface="Arial"/>
              </a:rPr>
              <a:t>”</a:t>
            </a:r>
            <a:endParaRPr b="0" lang="en-US" sz="7200" spc="-1" strike="noStrike">
              <a:latin typeface="Arial"/>
            </a:endParaRPr>
          </a:p>
        </p:txBody>
      </p:sp>
      <p:sp>
        <p:nvSpPr>
          <p:cNvPr id="353" name=""/>
          <p:cNvSpPr/>
          <p:nvPr/>
        </p:nvSpPr>
        <p:spPr>
          <a:xfrm>
            <a:off x="8538120" y="3877200"/>
            <a:ext cx="975960" cy="1371600"/>
          </a:xfrm>
          <a:custGeom>
            <a:avLst/>
            <a:gdLst/>
            <a:ahLst/>
            <a:rect l="0" t="0" r="r" b="b"/>
            <a:pathLst>
              <a:path fill="none" w="2711" h="3810">
                <a:moveTo>
                  <a:pt x="0" y="3810"/>
                </a:moveTo>
                <a:cubicBezTo>
                  <a:pt x="762" y="3048"/>
                  <a:pt x="1271" y="3556"/>
                  <a:pt x="1270" y="2795"/>
                </a:cubicBezTo>
                <a:cubicBezTo>
                  <a:pt x="1270" y="2032"/>
                  <a:pt x="3301" y="2286"/>
                  <a:pt x="2540" y="3048"/>
                </a:cubicBezTo>
                <a:cubicBezTo>
                  <a:pt x="1778" y="3810"/>
                  <a:pt x="1524" y="508"/>
                  <a:pt x="2540" y="0"/>
                </a:cubicBezTo>
              </a:path>
            </a:pathLst>
          </a:custGeom>
          <a:ln w="36720">
            <a:solidFill>
              <a:srgbClr val="666666"/>
            </a:solidFill>
            <a:custDash>
              <a:ds d="600000" sp="300000"/>
            </a:custDash>
            <a:round/>
            <a:headEnd len="sm" type="oval" w="lg"/>
            <a:tailEnd len="sm" type="oval" w="lg"/>
          </a:ln>
        </p:spPr>
      </p:sp>
      <p:sp>
        <p:nvSpPr>
          <p:cNvPr id="354" name=""/>
          <p:cNvSpPr/>
          <p:nvPr/>
        </p:nvSpPr>
        <p:spPr>
          <a:xfrm>
            <a:off x="7372080" y="4974480"/>
            <a:ext cx="1684800" cy="1645920"/>
          </a:xfrm>
          <a:prstGeom prst="ellipse">
            <a:avLst/>
          </a:prstGeom>
          <a:solidFill>
            <a:srgbClr val="8d99ae">
              <a:alpha val="10000"/>
            </a:srgbClr>
          </a:solidFill>
          <a:ln w="0">
            <a:noFill/>
          </a:ln>
        </p:spPr>
        <p:style>
          <a:lnRef idx="0"/>
          <a:fillRef idx="0"/>
          <a:effectRef idx="0"/>
          <a:fontRef idx="minor"/>
        </p:style>
      </p:sp>
      <p:sp>
        <p:nvSpPr>
          <p:cNvPr id="355" name=""/>
          <p:cNvSpPr/>
          <p:nvPr/>
        </p:nvSpPr>
        <p:spPr>
          <a:xfrm>
            <a:off x="7868160" y="-329040"/>
            <a:ext cx="2011680" cy="2011680"/>
          </a:xfrm>
          <a:prstGeom prst="ellipse">
            <a:avLst/>
          </a:prstGeom>
          <a:solidFill>
            <a:srgbClr val="8d99ae">
              <a:alpha val="10000"/>
            </a:srgbClr>
          </a:solidFill>
          <a:ln w="0">
            <a:noFill/>
          </a:ln>
        </p:spPr>
        <p:style>
          <a:lnRef idx="0"/>
          <a:fillRef idx="0"/>
          <a:effectRef idx="0"/>
          <a:fontRef idx="minor"/>
        </p:style>
      </p:sp>
      <p:sp>
        <p:nvSpPr>
          <p:cNvPr id="356" name=""/>
          <p:cNvSpPr/>
          <p:nvPr/>
        </p:nvSpPr>
        <p:spPr>
          <a:xfrm>
            <a:off x="2982960" y="3757320"/>
            <a:ext cx="1044720" cy="302760"/>
          </a:xfrm>
          <a:prstGeom prst="rect">
            <a:avLst/>
          </a:prstGeom>
          <a:pattFill prst="wdUpDiag">
            <a:fgClr>
              <a:srgbClr val="000000"/>
            </a:fgClr>
            <a:bgClr>
              <a:srgbClr val="ffffff">
                <a:alpha val="0"/>
              </a:srgbClr>
            </a:bgClr>
          </a:pattFill>
          <a:ln w="0">
            <a:noFill/>
          </a:ln>
        </p:spPr>
        <p:style>
          <a:lnRef idx="0"/>
          <a:fillRef idx="0"/>
          <a:effectRef idx="0"/>
          <a:fontRef idx="minor"/>
        </p:style>
      </p:sp>
    </p:spTree>
  </p:cSld>
  <p:clrMap bg1="lt1" bg2="lt2" tx1="dk1" tx2="dk2" accent1="accent1" accent2="accent2" accent3="accent3" accent4="accent4" accent5="accent5" accent6="accent6" hlink="hlink" folHlink="folHlink"/>
  <p:sldLayoutIdLst>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 id="2147483738" r:id="rId19"/>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3"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r>
              <a:rPr b="0" lang="en-US" sz="4400" spc="-1" strike="noStrike">
                <a:latin typeface="Arial"/>
              </a:rPr>
              <a:t>Click to edit the title text format</a:t>
            </a:r>
            <a:endParaRPr b="0" lang="en-US" sz="4400" spc="-1" strike="noStrike">
              <a:latin typeface="Arial"/>
            </a:endParaRPr>
          </a:p>
        </p:txBody>
      </p:sp>
      <p:sp>
        <p:nvSpPr>
          <p:cNvPr id="394" name="PlaceHolder 2"/>
          <p:cNvSpPr>
            <a:spLocks noGrp="1"/>
          </p:cNvSpPr>
          <p:nvPr>
            <p:ph type="body"/>
          </p:nvPr>
        </p:nvSpPr>
        <p:spPr>
          <a:xfrm>
            <a:off x="468000" y="18000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
        <p:nvSpPr>
          <p:cNvPr id="395" name=""/>
          <p:cNvSpPr/>
          <p:nvPr/>
        </p:nvSpPr>
        <p:spPr>
          <a:xfrm>
            <a:off x="8266320" y="4115520"/>
            <a:ext cx="1920240" cy="1920240"/>
          </a:xfrm>
          <a:prstGeom prst="ellipse">
            <a:avLst/>
          </a:prstGeom>
          <a:solidFill>
            <a:srgbClr val="8d99ae">
              <a:alpha val="10000"/>
            </a:srgbClr>
          </a:solidFill>
          <a:ln w="0">
            <a:noFill/>
          </a:ln>
        </p:spPr>
        <p:style>
          <a:lnRef idx="0"/>
          <a:fillRef idx="0"/>
          <a:effectRef idx="0"/>
          <a:fontRef idx="minor"/>
        </p:style>
      </p:sp>
      <p:sp>
        <p:nvSpPr>
          <p:cNvPr id="396" name=""/>
          <p:cNvSpPr/>
          <p:nvPr/>
        </p:nvSpPr>
        <p:spPr>
          <a:xfrm>
            <a:off x="7717680" y="-548280"/>
            <a:ext cx="1920240" cy="1920240"/>
          </a:xfrm>
          <a:prstGeom prst="ellipse">
            <a:avLst/>
          </a:prstGeom>
          <a:solidFill>
            <a:srgbClr val="8d99ae">
              <a:alpha val="10000"/>
            </a:srgbClr>
          </a:solidFill>
          <a:ln w="0">
            <a:noFill/>
          </a:ln>
        </p:spPr>
        <p:style>
          <a:lnRef idx="0"/>
          <a:fillRef idx="0"/>
          <a:effectRef idx="0"/>
          <a:fontRef idx="minor"/>
        </p:style>
      </p:sp>
      <p:grpSp>
        <p:nvGrpSpPr>
          <p:cNvPr id="397" name=""/>
          <p:cNvGrpSpPr/>
          <p:nvPr/>
        </p:nvGrpSpPr>
        <p:grpSpPr>
          <a:xfrm>
            <a:off x="-147600" y="-297000"/>
            <a:ext cx="915840" cy="1281240"/>
            <a:chOff x="-147600" y="-297000"/>
            <a:chExt cx="915840" cy="1281240"/>
          </a:xfrm>
        </p:grpSpPr>
        <p:sp>
          <p:nvSpPr>
            <p:cNvPr id="398" name=""/>
            <p:cNvSpPr/>
            <p:nvPr/>
          </p:nvSpPr>
          <p:spPr>
            <a:xfrm flipV="1" rot="5395800">
              <a:off x="219240" y="800280"/>
              <a:ext cx="182880" cy="182880"/>
            </a:xfrm>
            <a:prstGeom prst="ellipse">
              <a:avLst/>
            </a:prstGeom>
            <a:blipFill rotWithShape="0">
              <a:blip r:embed="rId2"/>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399" name=""/>
            <p:cNvSpPr/>
            <p:nvPr/>
          </p:nvSpPr>
          <p:spPr>
            <a:xfrm flipV="1" rot="5395800">
              <a:off x="218880" y="434520"/>
              <a:ext cx="182880" cy="182880"/>
            </a:xfrm>
            <a:prstGeom prst="ellipse">
              <a:avLst/>
            </a:prstGeom>
            <a:blipFill rotWithShape="0">
              <a:blip r:embed="rId3"/>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400" name=""/>
            <p:cNvSpPr/>
            <p:nvPr/>
          </p:nvSpPr>
          <p:spPr>
            <a:xfrm flipV="1" rot="5395800">
              <a:off x="218520" y="69120"/>
              <a:ext cx="182880" cy="182880"/>
            </a:xfrm>
            <a:prstGeom prst="ellipse">
              <a:avLst/>
            </a:prstGeom>
            <a:blipFill rotWithShape="0">
              <a:blip r:embed="rId4"/>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401" name=""/>
            <p:cNvSpPr/>
            <p:nvPr/>
          </p:nvSpPr>
          <p:spPr>
            <a:xfrm flipV="1" rot="5395800">
              <a:off x="217800" y="-296640"/>
              <a:ext cx="182880" cy="182880"/>
            </a:xfrm>
            <a:prstGeom prst="ellipse">
              <a:avLst/>
            </a:prstGeom>
            <a:blipFill rotWithShape="0">
              <a:blip r:embed="rId5"/>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402" name=""/>
            <p:cNvSpPr/>
            <p:nvPr/>
          </p:nvSpPr>
          <p:spPr>
            <a:xfrm flipV="1" rot="5395800">
              <a:off x="583920" y="-297000"/>
              <a:ext cx="182880" cy="182880"/>
            </a:xfrm>
            <a:prstGeom prst="ellipse">
              <a:avLst/>
            </a:prstGeom>
            <a:blipFill rotWithShape="0">
              <a:blip r:embed="rId6"/>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403" name=""/>
            <p:cNvSpPr/>
            <p:nvPr/>
          </p:nvSpPr>
          <p:spPr>
            <a:xfrm flipV="1" rot="5395800">
              <a:off x="584280" y="68400"/>
              <a:ext cx="182880" cy="182880"/>
            </a:xfrm>
            <a:prstGeom prst="ellipse">
              <a:avLst/>
            </a:prstGeom>
            <a:blipFill rotWithShape="0">
              <a:blip r:embed="rId7"/>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404" name=""/>
            <p:cNvSpPr/>
            <p:nvPr/>
          </p:nvSpPr>
          <p:spPr>
            <a:xfrm flipV="1" rot="5395800">
              <a:off x="584280" y="434160"/>
              <a:ext cx="182880" cy="182880"/>
            </a:xfrm>
            <a:prstGeom prst="ellipse">
              <a:avLst/>
            </a:prstGeom>
            <a:blipFill rotWithShape="0">
              <a:blip r:embed="rId8"/>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405" name=""/>
            <p:cNvSpPr/>
            <p:nvPr/>
          </p:nvSpPr>
          <p:spPr>
            <a:xfrm flipV="1" rot="5395800">
              <a:off x="585000" y="800280"/>
              <a:ext cx="182880" cy="182880"/>
            </a:xfrm>
            <a:prstGeom prst="ellipse">
              <a:avLst/>
            </a:prstGeom>
            <a:blipFill rotWithShape="0">
              <a:blip r:embed="rId9"/>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406" name=""/>
            <p:cNvSpPr/>
            <p:nvPr/>
          </p:nvSpPr>
          <p:spPr>
            <a:xfrm flipV="1" rot="5395800">
              <a:off x="-146160" y="800640"/>
              <a:ext cx="182880" cy="182880"/>
            </a:xfrm>
            <a:prstGeom prst="ellipse">
              <a:avLst/>
            </a:prstGeom>
            <a:blipFill rotWithShape="0">
              <a:blip r:embed="rId10"/>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407" name=""/>
            <p:cNvSpPr/>
            <p:nvPr/>
          </p:nvSpPr>
          <p:spPr>
            <a:xfrm flipV="1" rot="5395800">
              <a:off x="-146880" y="435240"/>
              <a:ext cx="182880" cy="182880"/>
            </a:xfrm>
            <a:prstGeom prst="ellipse">
              <a:avLst/>
            </a:prstGeom>
            <a:blipFill rotWithShape="0">
              <a:blip r:embed="rId11"/>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408" name=""/>
            <p:cNvSpPr/>
            <p:nvPr/>
          </p:nvSpPr>
          <p:spPr>
            <a:xfrm flipV="1" rot="5395800">
              <a:off x="-146880" y="69120"/>
              <a:ext cx="182880" cy="182880"/>
            </a:xfrm>
            <a:prstGeom prst="ellipse">
              <a:avLst/>
            </a:prstGeom>
            <a:blipFill rotWithShape="0">
              <a:blip r:embed="rId12"/>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409" name=""/>
            <p:cNvSpPr/>
            <p:nvPr/>
          </p:nvSpPr>
          <p:spPr>
            <a:xfrm flipV="1" rot="5395800">
              <a:off x="-147240" y="-296280"/>
              <a:ext cx="182880" cy="182880"/>
            </a:xfrm>
            <a:prstGeom prst="ellipse">
              <a:avLst/>
            </a:prstGeom>
            <a:blipFill rotWithShape="0">
              <a:blip r:embed="rId13"/>
              <a:srcRect/>
              <a:tile/>
            </a:blipFill>
            <a:ln w="0">
              <a:noFill/>
            </a:ln>
            <a:effectLst>
              <a:outerShdw dist="103350" dir="2700000" blurRad="0" rotWithShape="0">
                <a:srgbClr val="808080">
                  <a:alpha val="65000"/>
                </a:srgbClr>
              </a:outerShdw>
            </a:effectLst>
          </p:spPr>
          <p:style>
            <a:lnRef idx="0"/>
            <a:fillRef idx="0"/>
            <a:effectRef idx="0"/>
            <a:fontRef idx="minor"/>
          </p:style>
        </p:sp>
      </p:grpSp>
      <p:grpSp>
        <p:nvGrpSpPr>
          <p:cNvPr id="410" name=""/>
          <p:cNvGrpSpPr/>
          <p:nvPr/>
        </p:nvGrpSpPr>
        <p:grpSpPr>
          <a:xfrm>
            <a:off x="9545040" y="4645080"/>
            <a:ext cx="915840" cy="1281240"/>
            <a:chOff x="9545040" y="4645080"/>
            <a:chExt cx="915840" cy="1281240"/>
          </a:xfrm>
        </p:grpSpPr>
        <p:sp>
          <p:nvSpPr>
            <p:cNvPr id="411" name=""/>
            <p:cNvSpPr/>
            <p:nvPr/>
          </p:nvSpPr>
          <p:spPr>
            <a:xfrm flipV="1" rot="5395800">
              <a:off x="9911880" y="5742360"/>
              <a:ext cx="182880" cy="182880"/>
            </a:xfrm>
            <a:prstGeom prst="ellipse">
              <a:avLst/>
            </a:prstGeom>
            <a:blipFill rotWithShape="0">
              <a:blip r:embed="rId14"/>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412" name=""/>
            <p:cNvSpPr/>
            <p:nvPr/>
          </p:nvSpPr>
          <p:spPr>
            <a:xfrm flipV="1" rot="5395800">
              <a:off x="9911520" y="5376600"/>
              <a:ext cx="182880" cy="182880"/>
            </a:xfrm>
            <a:prstGeom prst="ellipse">
              <a:avLst/>
            </a:prstGeom>
            <a:blipFill rotWithShape="0">
              <a:blip r:embed="rId15"/>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413" name=""/>
            <p:cNvSpPr/>
            <p:nvPr/>
          </p:nvSpPr>
          <p:spPr>
            <a:xfrm flipV="1" rot="5395800">
              <a:off x="9911160" y="5011200"/>
              <a:ext cx="182880" cy="182880"/>
            </a:xfrm>
            <a:prstGeom prst="ellipse">
              <a:avLst/>
            </a:prstGeom>
            <a:blipFill rotWithShape="0">
              <a:blip r:embed="rId16"/>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414" name=""/>
            <p:cNvSpPr/>
            <p:nvPr/>
          </p:nvSpPr>
          <p:spPr>
            <a:xfrm flipV="1" rot="5395800">
              <a:off x="9910440" y="4645080"/>
              <a:ext cx="182880" cy="182880"/>
            </a:xfrm>
            <a:prstGeom prst="ellipse">
              <a:avLst/>
            </a:prstGeom>
            <a:blipFill rotWithShape="0">
              <a:blip r:embed="rId17"/>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415" name=""/>
            <p:cNvSpPr/>
            <p:nvPr/>
          </p:nvSpPr>
          <p:spPr>
            <a:xfrm flipV="1" rot="5395800">
              <a:off x="10276560" y="4644720"/>
              <a:ext cx="182880" cy="182880"/>
            </a:xfrm>
            <a:prstGeom prst="ellipse">
              <a:avLst/>
            </a:prstGeom>
            <a:blipFill rotWithShape="0">
              <a:blip r:embed="rId18"/>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416" name=""/>
            <p:cNvSpPr/>
            <p:nvPr/>
          </p:nvSpPr>
          <p:spPr>
            <a:xfrm flipV="1" rot="5395800">
              <a:off x="10276920" y="5010480"/>
              <a:ext cx="182880" cy="182880"/>
            </a:xfrm>
            <a:prstGeom prst="ellipse">
              <a:avLst/>
            </a:prstGeom>
            <a:blipFill rotWithShape="0">
              <a:blip r:embed="rId19"/>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417" name=""/>
            <p:cNvSpPr/>
            <p:nvPr/>
          </p:nvSpPr>
          <p:spPr>
            <a:xfrm flipV="1" rot="5395800">
              <a:off x="10276920" y="5376240"/>
              <a:ext cx="182880" cy="182880"/>
            </a:xfrm>
            <a:prstGeom prst="ellipse">
              <a:avLst/>
            </a:prstGeom>
            <a:blipFill rotWithShape="0">
              <a:blip r:embed="rId20"/>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418" name=""/>
            <p:cNvSpPr/>
            <p:nvPr/>
          </p:nvSpPr>
          <p:spPr>
            <a:xfrm flipV="1" rot="5395800">
              <a:off x="10277640" y="5742360"/>
              <a:ext cx="182880" cy="182880"/>
            </a:xfrm>
            <a:prstGeom prst="ellipse">
              <a:avLst/>
            </a:prstGeom>
            <a:blipFill rotWithShape="0">
              <a:blip r:embed="rId21"/>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419" name=""/>
            <p:cNvSpPr/>
            <p:nvPr/>
          </p:nvSpPr>
          <p:spPr>
            <a:xfrm flipV="1" rot="5395800">
              <a:off x="9546120" y="5742720"/>
              <a:ext cx="182880" cy="182880"/>
            </a:xfrm>
            <a:prstGeom prst="ellipse">
              <a:avLst/>
            </a:prstGeom>
            <a:blipFill rotWithShape="0">
              <a:blip r:embed="rId22"/>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420" name=""/>
            <p:cNvSpPr/>
            <p:nvPr/>
          </p:nvSpPr>
          <p:spPr>
            <a:xfrm flipV="1" rot="5395800">
              <a:off x="9545400" y="5377320"/>
              <a:ext cx="182880" cy="182880"/>
            </a:xfrm>
            <a:prstGeom prst="ellipse">
              <a:avLst/>
            </a:prstGeom>
            <a:blipFill rotWithShape="0">
              <a:blip r:embed="rId23"/>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421" name=""/>
            <p:cNvSpPr/>
            <p:nvPr/>
          </p:nvSpPr>
          <p:spPr>
            <a:xfrm flipV="1" rot="5395800">
              <a:off x="9545400" y="5011200"/>
              <a:ext cx="182880" cy="182880"/>
            </a:xfrm>
            <a:prstGeom prst="ellipse">
              <a:avLst/>
            </a:prstGeom>
            <a:blipFill rotWithShape="0">
              <a:blip r:embed="rId24"/>
              <a:srcRect/>
              <a:tile/>
            </a:blipFill>
            <a:ln w="0">
              <a:noFill/>
            </a:ln>
            <a:effectLst>
              <a:outerShdw dist="103350" dir="2700000" blurRad="0" rotWithShape="0">
                <a:srgbClr val="808080">
                  <a:alpha val="65000"/>
                </a:srgbClr>
              </a:outerShdw>
            </a:effectLst>
          </p:spPr>
          <p:style>
            <a:lnRef idx="0"/>
            <a:fillRef idx="0"/>
            <a:effectRef idx="0"/>
            <a:fontRef idx="minor"/>
          </p:style>
        </p:sp>
        <p:sp>
          <p:nvSpPr>
            <p:cNvPr id="422" name=""/>
            <p:cNvSpPr/>
            <p:nvPr/>
          </p:nvSpPr>
          <p:spPr>
            <a:xfrm flipV="1" rot="5395800">
              <a:off x="9545040" y="4645440"/>
              <a:ext cx="182880" cy="182880"/>
            </a:xfrm>
            <a:prstGeom prst="ellipse">
              <a:avLst/>
            </a:prstGeom>
            <a:blipFill rotWithShape="0">
              <a:blip r:embed="rId25"/>
              <a:srcRect/>
              <a:tile/>
            </a:blipFill>
            <a:ln w="0">
              <a:noFill/>
            </a:ln>
            <a:effectLst>
              <a:outerShdw dist="103350" dir="2700000" blurRad="0" rotWithShape="0">
                <a:srgbClr val="808080">
                  <a:alpha val="65000"/>
                </a:srgbClr>
              </a:outerShdw>
            </a:effectLst>
          </p:spPr>
          <p:style>
            <a:lnRef idx="0"/>
            <a:fillRef idx="0"/>
            <a:effectRef idx="0"/>
            <a:fontRef idx="minor"/>
          </p:style>
        </p:sp>
      </p:grpSp>
      <p:sp>
        <p:nvSpPr>
          <p:cNvPr id="423" name=""/>
          <p:cNvSpPr/>
          <p:nvPr/>
        </p:nvSpPr>
        <p:spPr>
          <a:xfrm>
            <a:off x="-146160" y="3109320"/>
            <a:ext cx="1920240" cy="1920240"/>
          </a:xfrm>
          <a:prstGeom prst="ellipse">
            <a:avLst/>
          </a:prstGeom>
          <a:solidFill>
            <a:srgbClr val="8d99ae">
              <a:alpha val="10000"/>
            </a:srgbClr>
          </a:solidFill>
          <a:ln w="0">
            <a:noFill/>
          </a:ln>
        </p:spPr>
        <p:style>
          <a:lnRef idx="0"/>
          <a:fillRef idx="0"/>
          <a:effectRef idx="0"/>
          <a:fontRef idx="minor"/>
        </p:style>
      </p:sp>
    </p:spTree>
  </p:cSld>
  <p:clrMap bg1="lt1" bg2="lt2" tx1="dk1" tx2="dk2" accent1="accent1" accent2="accent2" accent3="accent3" accent4="accent4" accent5="accent5" accent6="accent6" hlink="hlink" folHlink="folHlink"/>
  <p:sldLayoutIdLst>
    <p:sldLayoutId id="2147483740" r:id="rId26"/>
    <p:sldLayoutId id="2147483741" r:id="rId27"/>
    <p:sldLayoutId id="2147483742" r:id="rId28"/>
    <p:sldLayoutId id="2147483743" r:id="rId29"/>
    <p:sldLayoutId id="2147483744" r:id="rId30"/>
    <p:sldLayoutId id="2147483745" r:id="rId31"/>
    <p:sldLayoutId id="2147483746" r:id="rId32"/>
    <p:sldLayoutId id="2147483747" r:id="rId33"/>
    <p:sldLayoutId id="2147483748" r:id="rId34"/>
    <p:sldLayoutId id="2147483749" r:id="rId35"/>
    <p:sldLayoutId id="2147483750" r:id="rId36"/>
    <p:sldLayoutId id="2147483751" r:id="rId37"/>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0"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r>
              <a:rPr b="0" lang="en-US" sz="4400" spc="-1" strike="noStrike">
                <a:latin typeface="Arial"/>
              </a:rPr>
              <a:t>Click to edit the title text format</a:t>
            </a:r>
            <a:endParaRPr b="0" lang="en-US" sz="4400" spc="-1" strike="noStrike">
              <a:latin typeface="Arial"/>
            </a:endParaRPr>
          </a:p>
        </p:txBody>
      </p:sp>
      <p:sp>
        <p:nvSpPr>
          <p:cNvPr id="461" name="PlaceHolder 2"/>
          <p:cNvSpPr>
            <a:spLocks noGrp="1"/>
          </p:cNvSpPr>
          <p:nvPr>
            <p:ph type="body"/>
          </p:nvPr>
        </p:nvSpPr>
        <p:spPr>
          <a:xfrm>
            <a:off x="468000" y="18000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
        <p:nvSpPr>
          <p:cNvPr id="462" name=""/>
          <p:cNvSpPr/>
          <p:nvPr/>
        </p:nvSpPr>
        <p:spPr>
          <a:xfrm rot="18876000">
            <a:off x="8646120" y="-405720"/>
            <a:ext cx="2895480" cy="2895480"/>
          </a:xfrm>
          <a:prstGeom prst="rect">
            <a:avLst/>
          </a:prstGeom>
          <a:solidFill>
            <a:srgbClr val="ced4da"/>
          </a:solidFill>
          <a:ln w="0">
            <a:noFill/>
          </a:ln>
        </p:spPr>
        <p:style>
          <a:lnRef idx="0"/>
          <a:fillRef idx="0"/>
          <a:effectRef idx="0"/>
          <a:fontRef idx="minor"/>
        </p:style>
      </p:sp>
      <p:sp>
        <p:nvSpPr>
          <p:cNvPr id="463" name=""/>
          <p:cNvSpPr/>
          <p:nvPr/>
        </p:nvSpPr>
        <p:spPr>
          <a:xfrm rot="18876000">
            <a:off x="8666280" y="3983040"/>
            <a:ext cx="2895480" cy="2895480"/>
          </a:xfrm>
          <a:prstGeom prst="rect">
            <a:avLst/>
          </a:prstGeom>
          <a:solidFill>
            <a:srgbClr val="ced4da"/>
          </a:solidFill>
          <a:ln w="0">
            <a:noFill/>
          </a:ln>
        </p:spPr>
        <p:style>
          <a:lnRef idx="0"/>
          <a:fillRef idx="0"/>
          <a:effectRef idx="0"/>
          <a:fontRef idx="minor"/>
        </p:style>
      </p:sp>
      <p:sp>
        <p:nvSpPr>
          <p:cNvPr id="464" name=""/>
          <p:cNvSpPr/>
          <p:nvPr/>
        </p:nvSpPr>
        <p:spPr>
          <a:xfrm rot="18964800">
            <a:off x="994320" y="5915880"/>
            <a:ext cx="2588760" cy="731520"/>
          </a:xfrm>
          <a:prstGeom prst="rect">
            <a:avLst/>
          </a:prstGeom>
          <a:solidFill>
            <a:srgbClr val="8d99ae">
              <a:alpha val="10000"/>
            </a:srgbClr>
          </a:solidFill>
          <a:ln w="0">
            <a:noFill/>
          </a:ln>
        </p:spPr>
        <p:style>
          <a:lnRef idx="0"/>
          <a:fillRef idx="0"/>
          <a:effectRef idx="0"/>
          <a:fontRef idx="minor"/>
        </p:style>
      </p:sp>
      <p:sp>
        <p:nvSpPr>
          <p:cNvPr id="465" name=""/>
          <p:cNvSpPr/>
          <p:nvPr/>
        </p:nvSpPr>
        <p:spPr>
          <a:xfrm rot="18964800">
            <a:off x="-1296720" y="5513760"/>
            <a:ext cx="2588760" cy="731520"/>
          </a:xfrm>
          <a:prstGeom prst="rect">
            <a:avLst/>
          </a:prstGeom>
          <a:solidFill>
            <a:srgbClr val="8d99ae">
              <a:alpha val="10000"/>
            </a:srgbClr>
          </a:solidFill>
          <a:ln w="0">
            <a:noFill/>
          </a:ln>
        </p:spPr>
        <p:style>
          <a:lnRef idx="0"/>
          <a:fillRef idx="0"/>
          <a:effectRef idx="0"/>
          <a:fontRef idx="minor"/>
        </p:style>
      </p:sp>
      <p:sp>
        <p:nvSpPr>
          <p:cNvPr id="466" name=""/>
          <p:cNvSpPr/>
          <p:nvPr/>
        </p:nvSpPr>
        <p:spPr>
          <a:xfrm rot="18964800">
            <a:off x="3682080" y="339480"/>
            <a:ext cx="3457800" cy="922320"/>
          </a:xfrm>
          <a:prstGeom prst="rect">
            <a:avLst/>
          </a:prstGeom>
          <a:solidFill>
            <a:srgbClr val="8d99ae">
              <a:alpha val="10000"/>
            </a:srgbClr>
          </a:solidFill>
          <a:ln w="0">
            <a:noFill/>
          </a:ln>
        </p:spPr>
        <p:style>
          <a:lnRef idx="0"/>
          <a:fillRef idx="0"/>
          <a:effectRef idx="0"/>
          <a:fontRef idx="minor"/>
        </p:style>
      </p:sp>
      <p:sp>
        <p:nvSpPr>
          <p:cNvPr id="467" name=""/>
          <p:cNvSpPr/>
          <p:nvPr/>
        </p:nvSpPr>
        <p:spPr>
          <a:xfrm rot="18964800">
            <a:off x="1446120" y="-758520"/>
            <a:ext cx="2588760" cy="731520"/>
          </a:xfrm>
          <a:prstGeom prst="rect">
            <a:avLst/>
          </a:prstGeom>
          <a:solidFill>
            <a:srgbClr val="8d99ae">
              <a:alpha val="10000"/>
            </a:srgbClr>
          </a:solidFill>
          <a:ln w="0">
            <a:noFill/>
          </a:ln>
        </p:spPr>
        <p:style>
          <a:lnRef idx="0"/>
          <a:fillRef idx="0"/>
          <a:effectRef idx="0"/>
          <a:fontRef idx="minor"/>
        </p:style>
      </p:sp>
      <p:sp>
        <p:nvSpPr>
          <p:cNvPr id="468" name=""/>
          <p:cNvSpPr/>
          <p:nvPr/>
        </p:nvSpPr>
        <p:spPr>
          <a:xfrm rot="18964800">
            <a:off x="-727200" y="3295080"/>
            <a:ext cx="2588760" cy="513000"/>
          </a:xfrm>
          <a:prstGeom prst="rect">
            <a:avLst/>
          </a:prstGeom>
          <a:solidFill>
            <a:srgbClr val="8d99ae">
              <a:alpha val="10000"/>
            </a:srgbClr>
          </a:solidFill>
          <a:ln w="0">
            <a:noFill/>
          </a:ln>
        </p:spPr>
        <p:style>
          <a:lnRef idx="0"/>
          <a:fillRef idx="0"/>
          <a:effectRef idx="0"/>
          <a:fontRef idx="minor"/>
        </p:style>
      </p:sp>
    </p:spTree>
  </p:cSld>
  <p:clrMap bg1="lt1" bg2="lt2" tx1="dk1" tx2="dk2" accent1="accent1" accent2="accent2" accent3="accent3" accent4="accent4" accent5="accent5" accent6="accent6" hlink="hlink" folHlink="folHlink"/>
  <p:sldLayoutIdLst>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5"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r>
              <a:rPr b="0" lang="en-US" sz="4400" spc="-1" strike="noStrike">
                <a:latin typeface="Noto Sans"/>
              </a:rPr>
              <a:t>Click to edit the title text format</a:t>
            </a:r>
            <a:endParaRPr b="0" lang="en-US" sz="4400" spc="-1" strike="noStrike">
              <a:latin typeface="Noto Sans"/>
            </a:endParaRPr>
          </a:p>
        </p:txBody>
      </p:sp>
      <p:sp>
        <p:nvSpPr>
          <p:cNvPr id="506" name="PlaceHolder 2"/>
          <p:cNvSpPr>
            <a:spLocks noGrp="1"/>
          </p:cNvSpPr>
          <p:nvPr>
            <p:ph type="body"/>
          </p:nvPr>
        </p:nvSpPr>
        <p:spPr>
          <a:xfrm>
            <a:off x="468000" y="18000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grpSp>
        <p:nvGrpSpPr>
          <p:cNvPr id="507" name=""/>
          <p:cNvGrpSpPr/>
          <p:nvPr/>
        </p:nvGrpSpPr>
        <p:grpSpPr>
          <a:xfrm>
            <a:off x="7406640" y="3566160"/>
            <a:ext cx="2377440" cy="4297680"/>
            <a:chOff x="7406640" y="3566160"/>
            <a:chExt cx="2377440" cy="4297680"/>
          </a:xfrm>
        </p:grpSpPr>
        <p:sp>
          <p:nvSpPr>
            <p:cNvPr id="508" name=""/>
            <p:cNvSpPr/>
            <p:nvPr/>
          </p:nvSpPr>
          <p:spPr>
            <a:xfrm>
              <a:off x="8138160" y="4754880"/>
              <a:ext cx="457200" cy="2560320"/>
            </a:xfrm>
            <a:prstGeom prst="rect">
              <a:avLst/>
            </a:prstGeom>
            <a:blipFill rotWithShape="0">
              <a:blip r:embed="rId2"/>
              <a:srcRect/>
              <a:tile/>
            </a:blipFill>
            <a:ln w="0">
              <a:noFill/>
            </a:ln>
          </p:spPr>
          <p:style>
            <a:lnRef idx="0"/>
            <a:fillRef idx="0"/>
            <a:effectRef idx="0"/>
            <a:fontRef idx="minor"/>
          </p:style>
        </p:sp>
        <p:sp>
          <p:nvSpPr>
            <p:cNvPr id="509" name=""/>
            <p:cNvSpPr/>
            <p:nvPr/>
          </p:nvSpPr>
          <p:spPr>
            <a:xfrm>
              <a:off x="8961120" y="3566160"/>
              <a:ext cx="457200" cy="2560320"/>
            </a:xfrm>
            <a:prstGeom prst="rect">
              <a:avLst/>
            </a:prstGeom>
            <a:blipFill rotWithShape="0">
              <a:blip r:embed="rId3"/>
              <a:srcRect/>
              <a:tile/>
            </a:blipFill>
            <a:ln w="0">
              <a:noFill/>
            </a:ln>
          </p:spPr>
          <p:style>
            <a:lnRef idx="0"/>
            <a:fillRef idx="0"/>
            <a:effectRef idx="0"/>
            <a:fontRef idx="minor"/>
          </p:style>
        </p:sp>
        <p:sp>
          <p:nvSpPr>
            <p:cNvPr id="510" name=""/>
            <p:cNvSpPr/>
            <p:nvPr/>
          </p:nvSpPr>
          <p:spPr>
            <a:xfrm>
              <a:off x="8503920" y="5120640"/>
              <a:ext cx="1280160" cy="91440"/>
            </a:xfrm>
            <a:prstGeom prst="rect">
              <a:avLst/>
            </a:prstGeom>
            <a:solidFill>
              <a:srgbClr val="cccccc">
                <a:alpha val="75000"/>
              </a:srgbClr>
            </a:solidFill>
            <a:ln w="0">
              <a:noFill/>
            </a:ln>
          </p:spPr>
          <p:style>
            <a:lnRef idx="0"/>
            <a:fillRef idx="0"/>
            <a:effectRef idx="0"/>
            <a:fontRef idx="minor"/>
          </p:style>
        </p:sp>
        <p:sp>
          <p:nvSpPr>
            <p:cNvPr id="511" name=""/>
            <p:cNvSpPr/>
            <p:nvPr/>
          </p:nvSpPr>
          <p:spPr>
            <a:xfrm>
              <a:off x="8321040" y="5303520"/>
              <a:ext cx="914400" cy="91440"/>
            </a:xfrm>
            <a:prstGeom prst="rect">
              <a:avLst/>
            </a:prstGeom>
            <a:solidFill>
              <a:srgbClr val="cccccc">
                <a:alpha val="75000"/>
              </a:srgbClr>
            </a:solidFill>
            <a:ln w="0">
              <a:noFill/>
            </a:ln>
          </p:spPr>
          <p:style>
            <a:lnRef idx="0"/>
            <a:fillRef idx="0"/>
            <a:effectRef idx="0"/>
            <a:fontRef idx="minor"/>
          </p:style>
        </p:sp>
        <p:sp>
          <p:nvSpPr>
            <p:cNvPr id="512" name=""/>
            <p:cNvSpPr/>
            <p:nvPr/>
          </p:nvSpPr>
          <p:spPr>
            <a:xfrm>
              <a:off x="8869680" y="5486400"/>
              <a:ext cx="914400" cy="91440"/>
            </a:xfrm>
            <a:prstGeom prst="rect">
              <a:avLst/>
            </a:prstGeom>
            <a:solidFill>
              <a:srgbClr val="cccccc">
                <a:alpha val="75000"/>
              </a:srgbClr>
            </a:solidFill>
            <a:ln w="0">
              <a:noFill/>
            </a:ln>
          </p:spPr>
          <p:style>
            <a:lnRef idx="0"/>
            <a:fillRef idx="0"/>
            <a:effectRef idx="0"/>
            <a:fontRef idx="minor"/>
          </p:style>
        </p:sp>
        <p:sp>
          <p:nvSpPr>
            <p:cNvPr id="513" name=""/>
            <p:cNvSpPr/>
            <p:nvPr/>
          </p:nvSpPr>
          <p:spPr>
            <a:xfrm>
              <a:off x="7406640" y="5303520"/>
              <a:ext cx="457200" cy="2560320"/>
            </a:xfrm>
            <a:prstGeom prst="rect">
              <a:avLst/>
            </a:prstGeom>
            <a:blipFill rotWithShape="0">
              <a:blip r:embed="rId4"/>
              <a:srcRect/>
              <a:tile/>
            </a:blipFill>
            <a:ln w="0">
              <a:noFill/>
            </a:ln>
          </p:spPr>
          <p:style>
            <a:lnRef idx="0"/>
            <a:fillRef idx="0"/>
            <a:effectRef idx="0"/>
            <a:fontRef idx="minor"/>
          </p:style>
        </p:sp>
      </p:grpSp>
      <p:sp>
        <p:nvSpPr>
          <p:cNvPr id="514" name=""/>
          <p:cNvSpPr/>
          <p:nvPr/>
        </p:nvSpPr>
        <p:spPr>
          <a:xfrm flipH="1" flipV="1">
            <a:off x="1462680" y="-1554480"/>
            <a:ext cx="457200" cy="2560320"/>
          </a:xfrm>
          <a:prstGeom prst="rect">
            <a:avLst/>
          </a:prstGeom>
          <a:blipFill rotWithShape="0">
            <a:blip r:embed="rId5"/>
            <a:srcRect/>
            <a:tile/>
          </a:blipFill>
          <a:ln w="0">
            <a:noFill/>
          </a:ln>
        </p:spPr>
        <p:style>
          <a:lnRef idx="0"/>
          <a:fillRef idx="0"/>
          <a:effectRef idx="0"/>
          <a:fontRef idx="minor"/>
        </p:style>
      </p:sp>
      <p:sp>
        <p:nvSpPr>
          <p:cNvPr id="515" name=""/>
          <p:cNvSpPr/>
          <p:nvPr/>
        </p:nvSpPr>
        <p:spPr>
          <a:xfrm flipH="1" flipV="1">
            <a:off x="639720" y="-365400"/>
            <a:ext cx="457200" cy="2560320"/>
          </a:xfrm>
          <a:prstGeom prst="rect">
            <a:avLst/>
          </a:prstGeom>
          <a:blipFill rotWithShape="0">
            <a:blip r:embed="rId6"/>
            <a:srcRect/>
            <a:tile/>
          </a:blipFill>
          <a:ln w="0">
            <a:noFill/>
          </a:ln>
        </p:spPr>
        <p:style>
          <a:lnRef idx="0"/>
          <a:fillRef idx="0"/>
          <a:effectRef idx="0"/>
          <a:fontRef idx="minor"/>
        </p:style>
      </p:sp>
      <p:sp>
        <p:nvSpPr>
          <p:cNvPr id="516" name=""/>
          <p:cNvSpPr/>
          <p:nvPr/>
        </p:nvSpPr>
        <p:spPr>
          <a:xfrm flipH="1" flipV="1">
            <a:off x="274320" y="548640"/>
            <a:ext cx="1280160" cy="91440"/>
          </a:xfrm>
          <a:prstGeom prst="rect">
            <a:avLst/>
          </a:prstGeom>
          <a:solidFill>
            <a:srgbClr val="cccccc">
              <a:alpha val="75000"/>
            </a:srgbClr>
          </a:solidFill>
          <a:ln w="0">
            <a:noFill/>
          </a:ln>
        </p:spPr>
        <p:style>
          <a:lnRef idx="0"/>
          <a:fillRef idx="0"/>
          <a:effectRef idx="0"/>
          <a:fontRef idx="minor"/>
        </p:style>
      </p:sp>
      <p:sp>
        <p:nvSpPr>
          <p:cNvPr id="517" name=""/>
          <p:cNvSpPr/>
          <p:nvPr/>
        </p:nvSpPr>
        <p:spPr>
          <a:xfrm flipH="1" flipV="1">
            <a:off x="822960" y="365760"/>
            <a:ext cx="914400" cy="91440"/>
          </a:xfrm>
          <a:prstGeom prst="rect">
            <a:avLst/>
          </a:prstGeom>
          <a:solidFill>
            <a:srgbClr val="cccccc">
              <a:alpha val="75000"/>
            </a:srgbClr>
          </a:solidFill>
          <a:ln w="0">
            <a:noFill/>
          </a:ln>
        </p:spPr>
        <p:style>
          <a:lnRef idx="0"/>
          <a:fillRef idx="0"/>
          <a:effectRef idx="0"/>
          <a:fontRef idx="minor"/>
        </p:style>
      </p:sp>
      <p:sp>
        <p:nvSpPr>
          <p:cNvPr id="518" name=""/>
          <p:cNvSpPr/>
          <p:nvPr/>
        </p:nvSpPr>
        <p:spPr>
          <a:xfrm flipH="1" flipV="1">
            <a:off x="274320" y="182880"/>
            <a:ext cx="914400" cy="91440"/>
          </a:xfrm>
          <a:prstGeom prst="rect">
            <a:avLst/>
          </a:prstGeom>
          <a:solidFill>
            <a:srgbClr val="cccccc">
              <a:alpha val="75000"/>
            </a:srgbClr>
          </a:solidFill>
          <a:ln w="0">
            <a:noFill/>
          </a:ln>
        </p:spPr>
        <p:style>
          <a:lnRef idx="0"/>
          <a:fillRef idx="0"/>
          <a:effectRef idx="0"/>
          <a:fontRef idx="minor"/>
        </p:style>
      </p:sp>
      <p:sp>
        <p:nvSpPr>
          <p:cNvPr id="519" name=""/>
          <p:cNvSpPr/>
          <p:nvPr/>
        </p:nvSpPr>
        <p:spPr>
          <a:xfrm flipH="1" flipV="1">
            <a:off x="2194560" y="-2103120"/>
            <a:ext cx="457200" cy="2560320"/>
          </a:xfrm>
          <a:prstGeom prst="rect">
            <a:avLst/>
          </a:prstGeom>
          <a:blipFill rotWithShape="0">
            <a:blip r:embed="rId7"/>
            <a:srcRect/>
            <a:tile/>
          </a:blipFill>
          <a:ln w="0">
            <a:noFill/>
          </a:ln>
        </p:spPr>
        <p:style>
          <a:lnRef idx="0"/>
          <a:fillRef idx="0"/>
          <a:effectRef idx="0"/>
          <a:fontRef idx="minor"/>
        </p:style>
      </p:sp>
      <p:sp>
        <p:nvSpPr>
          <p:cNvPr id="520" name=""/>
          <p:cNvSpPr/>
          <p:nvPr/>
        </p:nvSpPr>
        <p:spPr>
          <a:xfrm>
            <a:off x="3474720" y="2560320"/>
            <a:ext cx="2743200" cy="2743200"/>
          </a:xfrm>
          <a:prstGeom prst="ellipse">
            <a:avLst/>
          </a:prstGeom>
          <a:solidFill>
            <a:srgbClr val="8d99ae">
              <a:alpha val="10000"/>
            </a:srgbClr>
          </a:solidFill>
          <a:ln w="0">
            <a:noFill/>
          </a:ln>
        </p:spPr>
        <p:style>
          <a:lnRef idx="0"/>
          <a:fillRef idx="0"/>
          <a:effectRef idx="0"/>
          <a:fontRef idx="minor"/>
        </p:style>
      </p:sp>
    </p:spTree>
  </p:cSld>
  <p:clrMap bg1="lt1" bg2="lt2" tx1="dk1" tx2="dk2" accent1="accent1" accent2="accent2" accent3="accent3" accent4="accent4" accent5="accent5" accent6="accent6" hlink="hlink" folHlink="folHlink"/>
  <p:sldLayoutIdLst>
    <p:sldLayoutId id="2147483766" r:id="rId8"/>
    <p:sldLayoutId id="2147483767" r:id="rId9"/>
    <p:sldLayoutId id="2147483768" r:id="rId10"/>
    <p:sldLayoutId id="2147483769" r:id="rId11"/>
    <p:sldLayoutId id="2147483770" r:id="rId12"/>
    <p:sldLayoutId id="2147483771" r:id="rId13"/>
    <p:sldLayoutId id="2147483772" r:id="rId14"/>
    <p:sldLayoutId id="2147483773" r:id="rId15"/>
    <p:sldLayoutId id="2147483774" r:id="rId16"/>
    <p:sldLayoutId id="2147483775" r:id="rId17"/>
    <p:sldLayoutId id="2147483776" r:id="rId18"/>
    <p:sldLayoutId id="2147483777" r:id="rId19"/>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7"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r>
              <a:rPr b="0" lang="en-US" sz="4400" spc="-1" strike="noStrike">
                <a:latin typeface="Noto Sans"/>
              </a:rPr>
              <a:t>Click to edit the title text format</a:t>
            </a:r>
            <a:endParaRPr b="0" lang="en-US" sz="4400" spc="-1" strike="noStrike">
              <a:latin typeface="Noto Sans"/>
            </a:endParaRPr>
          </a:p>
        </p:txBody>
      </p:sp>
      <p:sp>
        <p:nvSpPr>
          <p:cNvPr id="558" name="PlaceHolder 2"/>
          <p:cNvSpPr>
            <a:spLocks noGrp="1"/>
          </p:cNvSpPr>
          <p:nvPr>
            <p:ph type="body"/>
          </p:nvPr>
        </p:nvSpPr>
        <p:spPr>
          <a:xfrm>
            <a:off x="468000" y="18000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grpSp>
        <p:nvGrpSpPr>
          <p:cNvPr id="559" name=""/>
          <p:cNvGrpSpPr/>
          <p:nvPr/>
        </p:nvGrpSpPr>
        <p:grpSpPr>
          <a:xfrm>
            <a:off x="7406640" y="3566160"/>
            <a:ext cx="2377440" cy="4297680"/>
            <a:chOff x="7406640" y="3566160"/>
            <a:chExt cx="2377440" cy="4297680"/>
          </a:xfrm>
        </p:grpSpPr>
        <p:sp>
          <p:nvSpPr>
            <p:cNvPr id="560" name=""/>
            <p:cNvSpPr/>
            <p:nvPr/>
          </p:nvSpPr>
          <p:spPr>
            <a:xfrm>
              <a:off x="8138160" y="4754880"/>
              <a:ext cx="457200" cy="2560320"/>
            </a:xfrm>
            <a:prstGeom prst="rect">
              <a:avLst/>
            </a:prstGeom>
            <a:blipFill rotWithShape="0">
              <a:blip r:embed="rId2"/>
              <a:srcRect/>
              <a:tile/>
            </a:blipFill>
            <a:ln w="0">
              <a:noFill/>
            </a:ln>
          </p:spPr>
          <p:style>
            <a:lnRef idx="0"/>
            <a:fillRef idx="0"/>
            <a:effectRef idx="0"/>
            <a:fontRef idx="minor"/>
          </p:style>
        </p:sp>
        <p:sp>
          <p:nvSpPr>
            <p:cNvPr id="561" name=""/>
            <p:cNvSpPr/>
            <p:nvPr/>
          </p:nvSpPr>
          <p:spPr>
            <a:xfrm>
              <a:off x="8961120" y="3566160"/>
              <a:ext cx="457200" cy="2560320"/>
            </a:xfrm>
            <a:prstGeom prst="rect">
              <a:avLst/>
            </a:prstGeom>
            <a:blipFill rotWithShape="0">
              <a:blip r:embed="rId3"/>
              <a:srcRect/>
              <a:tile/>
            </a:blipFill>
            <a:ln w="0">
              <a:noFill/>
            </a:ln>
          </p:spPr>
          <p:style>
            <a:lnRef idx="0"/>
            <a:fillRef idx="0"/>
            <a:effectRef idx="0"/>
            <a:fontRef idx="minor"/>
          </p:style>
        </p:sp>
        <p:sp>
          <p:nvSpPr>
            <p:cNvPr id="562" name=""/>
            <p:cNvSpPr/>
            <p:nvPr/>
          </p:nvSpPr>
          <p:spPr>
            <a:xfrm>
              <a:off x="8503920" y="5120640"/>
              <a:ext cx="1280160" cy="91440"/>
            </a:xfrm>
            <a:prstGeom prst="rect">
              <a:avLst/>
            </a:prstGeom>
            <a:solidFill>
              <a:srgbClr val="cccccc">
                <a:alpha val="75000"/>
              </a:srgbClr>
            </a:solidFill>
            <a:ln w="0">
              <a:noFill/>
            </a:ln>
          </p:spPr>
          <p:style>
            <a:lnRef idx="0"/>
            <a:fillRef idx="0"/>
            <a:effectRef idx="0"/>
            <a:fontRef idx="minor"/>
          </p:style>
        </p:sp>
        <p:sp>
          <p:nvSpPr>
            <p:cNvPr id="563" name=""/>
            <p:cNvSpPr/>
            <p:nvPr/>
          </p:nvSpPr>
          <p:spPr>
            <a:xfrm>
              <a:off x="8321040" y="5303520"/>
              <a:ext cx="914400" cy="91440"/>
            </a:xfrm>
            <a:prstGeom prst="rect">
              <a:avLst/>
            </a:prstGeom>
            <a:solidFill>
              <a:srgbClr val="cccccc">
                <a:alpha val="75000"/>
              </a:srgbClr>
            </a:solidFill>
            <a:ln w="0">
              <a:noFill/>
            </a:ln>
          </p:spPr>
          <p:style>
            <a:lnRef idx="0"/>
            <a:fillRef idx="0"/>
            <a:effectRef idx="0"/>
            <a:fontRef idx="minor"/>
          </p:style>
        </p:sp>
        <p:sp>
          <p:nvSpPr>
            <p:cNvPr id="564" name=""/>
            <p:cNvSpPr/>
            <p:nvPr/>
          </p:nvSpPr>
          <p:spPr>
            <a:xfrm>
              <a:off x="8869680" y="5486400"/>
              <a:ext cx="914400" cy="91440"/>
            </a:xfrm>
            <a:prstGeom prst="rect">
              <a:avLst/>
            </a:prstGeom>
            <a:solidFill>
              <a:srgbClr val="cccccc">
                <a:alpha val="75000"/>
              </a:srgbClr>
            </a:solidFill>
            <a:ln w="0">
              <a:noFill/>
            </a:ln>
          </p:spPr>
          <p:style>
            <a:lnRef idx="0"/>
            <a:fillRef idx="0"/>
            <a:effectRef idx="0"/>
            <a:fontRef idx="minor"/>
          </p:style>
        </p:sp>
        <p:sp>
          <p:nvSpPr>
            <p:cNvPr id="565" name=""/>
            <p:cNvSpPr/>
            <p:nvPr/>
          </p:nvSpPr>
          <p:spPr>
            <a:xfrm>
              <a:off x="7406640" y="5303520"/>
              <a:ext cx="457200" cy="2560320"/>
            </a:xfrm>
            <a:prstGeom prst="rect">
              <a:avLst/>
            </a:prstGeom>
            <a:blipFill rotWithShape="0">
              <a:blip r:embed="rId4"/>
              <a:srcRect/>
              <a:tile/>
            </a:blipFill>
            <a:ln w="0">
              <a:noFill/>
            </a:ln>
          </p:spPr>
          <p:style>
            <a:lnRef idx="0"/>
            <a:fillRef idx="0"/>
            <a:effectRef idx="0"/>
            <a:fontRef idx="minor"/>
          </p:style>
        </p:sp>
      </p:grpSp>
      <p:sp>
        <p:nvSpPr>
          <p:cNvPr id="566" name=""/>
          <p:cNvSpPr/>
          <p:nvPr/>
        </p:nvSpPr>
        <p:spPr>
          <a:xfrm flipH="1" flipV="1">
            <a:off x="1462680" y="-1554480"/>
            <a:ext cx="457200" cy="2560320"/>
          </a:xfrm>
          <a:prstGeom prst="rect">
            <a:avLst/>
          </a:prstGeom>
          <a:blipFill rotWithShape="0">
            <a:blip r:embed="rId5"/>
            <a:srcRect/>
            <a:tile/>
          </a:blipFill>
          <a:ln w="0">
            <a:noFill/>
          </a:ln>
        </p:spPr>
        <p:style>
          <a:lnRef idx="0"/>
          <a:fillRef idx="0"/>
          <a:effectRef idx="0"/>
          <a:fontRef idx="minor"/>
        </p:style>
      </p:sp>
      <p:sp>
        <p:nvSpPr>
          <p:cNvPr id="567" name=""/>
          <p:cNvSpPr/>
          <p:nvPr/>
        </p:nvSpPr>
        <p:spPr>
          <a:xfrm flipH="1" flipV="1">
            <a:off x="639720" y="-365400"/>
            <a:ext cx="457200" cy="2560320"/>
          </a:xfrm>
          <a:prstGeom prst="rect">
            <a:avLst/>
          </a:prstGeom>
          <a:blipFill rotWithShape="0">
            <a:blip r:embed="rId6"/>
            <a:srcRect/>
            <a:tile/>
          </a:blipFill>
          <a:ln w="0">
            <a:noFill/>
          </a:ln>
        </p:spPr>
        <p:style>
          <a:lnRef idx="0"/>
          <a:fillRef idx="0"/>
          <a:effectRef idx="0"/>
          <a:fontRef idx="minor"/>
        </p:style>
      </p:sp>
      <p:sp>
        <p:nvSpPr>
          <p:cNvPr id="568" name=""/>
          <p:cNvSpPr/>
          <p:nvPr/>
        </p:nvSpPr>
        <p:spPr>
          <a:xfrm flipH="1" flipV="1">
            <a:off x="274320" y="548640"/>
            <a:ext cx="1280160" cy="91440"/>
          </a:xfrm>
          <a:prstGeom prst="rect">
            <a:avLst/>
          </a:prstGeom>
          <a:solidFill>
            <a:srgbClr val="cccccc">
              <a:alpha val="75000"/>
            </a:srgbClr>
          </a:solidFill>
          <a:ln w="0">
            <a:noFill/>
          </a:ln>
        </p:spPr>
        <p:style>
          <a:lnRef idx="0"/>
          <a:fillRef idx="0"/>
          <a:effectRef idx="0"/>
          <a:fontRef idx="minor"/>
        </p:style>
      </p:sp>
      <p:sp>
        <p:nvSpPr>
          <p:cNvPr id="569" name=""/>
          <p:cNvSpPr/>
          <p:nvPr/>
        </p:nvSpPr>
        <p:spPr>
          <a:xfrm flipH="1" flipV="1">
            <a:off x="822960" y="365760"/>
            <a:ext cx="914400" cy="91440"/>
          </a:xfrm>
          <a:prstGeom prst="rect">
            <a:avLst/>
          </a:prstGeom>
          <a:solidFill>
            <a:srgbClr val="cccccc">
              <a:alpha val="75000"/>
            </a:srgbClr>
          </a:solidFill>
          <a:ln w="0">
            <a:noFill/>
          </a:ln>
        </p:spPr>
        <p:style>
          <a:lnRef idx="0"/>
          <a:fillRef idx="0"/>
          <a:effectRef idx="0"/>
          <a:fontRef idx="minor"/>
        </p:style>
      </p:sp>
      <p:sp>
        <p:nvSpPr>
          <p:cNvPr id="570" name=""/>
          <p:cNvSpPr/>
          <p:nvPr/>
        </p:nvSpPr>
        <p:spPr>
          <a:xfrm flipH="1" flipV="1">
            <a:off x="274320" y="182880"/>
            <a:ext cx="914400" cy="91440"/>
          </a:xfrm>
          <a:prstGeom prst="rect">
            <a:avLst/>
          </a:prstGeom>
          <a:solidFill>
            <a:srgbClr val="cccccc">
              <a:alpha val="75000"/>
            </a:srgbClr>
          </a:solidFill>
          <a:ln w="0">
            <a:noFill/>
          </a:ln>
        </p:spPr>
        <p:style>
          <a:lnRef idx="0"/>
          <a:fillRef idx="0"/>
          <a:effectRef idx="0"/>
          <a:fontRef idx="minor"/>
        </p:style>
      </p:sp>
      <p:sp>
        <p:nvSpPr>
          <p:cNvPr id="571" name=""/>
          <p:cNvSpPr/>
          <p:nvPr/>
        </p:nvSpPr>
        <p:spPr>
          <a:xfrm flipH="1" flipV="1">
            <a:off x="2194560" y="-2103120"/>
            <a:ext cx="457200" cy="2560320"/>
          </a:xfrm>
          <a:prstGeom prst="rect">
            <a:avLst/>
          </a:prstGeom>
          <a:blipFill rotWithShape="0">
            <a:blip r:embed="rId7"/>
            <a:srcRect/>
            <a:tile/>
          </a:blipFill>
          <a:ln w="0">
            <a:noFill/>
          </a:ln>
        </p:spPr>
        <p:style>
          <a:lnRef idx="0"/>
          <a:fillRef idx="0"/>
          <a:effectRef idx="0"/>
          <a:fontRef idx="minor"/>
        </p:style>
      </p:sp>
      <p:sp>
        <p:nvSpPr>
          <p:cNvPr id="572" name=""/>
          <p:cNvSpPr/>
          <p:nvPr/>
        </p:nvSpPr>
        <p:spPr>
          <a:xfrm>
            <a:off x="3474720" y="2560320"/>
            <a:ext cx="2743200" cy="2743200"/>
          </a:xfrm>
          <a:prstGeom prst="ellipse">
            <a:avLst/>
          </a:prstGeom>
          <a:solidFill>
            <a:srgbClr val="8d99ae">
              <a:alpha val="10000"/>
            </a:srgbClr>
          </a:solidFill>
          <a:ln w="0">
            <a:noFill/>
          </a:ln>
        </p:spPr>
        <p:style>
          <a:lnRef idx="0"/>
          <a:fillRef idx="0"/>
          <a:effectRef idx="0"/>
          <a:fontRef idx="minor"/>
        </p:style>
      </p:sp>
    </p:spTree>
  </p:cSld>
  <p:clrMap bg1="lt1" bg2="lt2" tx1="dk1" tx2="dk2" accent1="accent1" accent2="accent2" accent3="accent3" accent4="accent4" accent5="accent5" accent6="accent6" hlink="hlink" folHlink="folHlink"/>
  <p:sldLayoutIdLst>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 id="2147483788" r:id="rId17"/>
    <p:sldLayoutId id="2147483789" r:id="rId18"/>
    <p:sldLayoutId id="2147483790" r:id="rId19"/>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9"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r>
              <a:rPr b="0" lang="en-US" sz="4400" spc="-1" strike="noStrike">
                <a:latin typeface="Noto Sans"/>
              </a:rPr>
              <a:t>Click to edit the title text format</a:t>
            </a:r>
            <a:endParaRPr b="0" lang="en-US" sz="4400" spc="-1" strike="noStrike">
              <a:latin typeface="Noto Sans"/>
            </a:endParaRPr>
          </a:p>
        </p:txBody>
      </p:sp>
      <p:sp>
        <p:nvSpPr>
          <p:cNvPr id="610" name="PlaceHolder 2"/>
          <p:cNvSpPr>
            <a:spLocks noGrp="1"/>
          </p:cNvSpPr>
          <p:nvPr>
            <p:ph type="body"/>
          </p:nvPr>
        </p:nvSpPr>
        <p:spPr>
          <a:xfrm>
            <a:off x="468000" y="18000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grpSp>
        <p:nvGrpSpPr>
          <p:cNvPr id="611" name=""/>
          <p:cNvGrpSpPr/>
          <p:nvPr/>
        </p:nvGrpSpPr>
        <p:grpSpPr>
          <a:xfrm>
            <a:off x="7406640" y="3566160"/>
            <a:ext cx="2377440" cy="4297680"/>
            <a:chOff x="7406640" y="3566160"/>
            <a:chExt cx="2377440" cy="4297680"/>
          </a:xfrm>
        </p:grpSpPr>
        <p:sp>
          <p:nvSpPr>
            <p:cNvPr id="612" name=""/>
            <p:cNvSpPr/>
            <p:nvPr/>
          </p:nvSpPr>
          <p:spPr>
            <a:xfrm>
              <a:off x="8138160" y="4754880"/>
              <a:ext cx="457200" cy="2560320"/>
            </a:xfrm>
            <a:prstGeom prst="rect">
              <a:avLst/>
            </a:prstGeom>
            <a:blipFill rotWithShape="0">
              <a:blip r:embed="rId2"/>
              <a:srcRect/>
              <a:tile/>
            </a:blipFill>
            <a:ln w="0">
              <a:noFill/>
            </a:ln>
          </p:spPr>
          <p:style>
            <a:lnRef idx="0"/>
            <a:fillRef idx="0"/>
            <a:effectRef idx="0"/>
            <a:fontRef idx="minor"/>
          </p:style>
        </p:sp>
        <p:sp>
          <p:nvSpPr>
            <p:cNvPr id="613" name=""/>
            <p:cNvSpPr/>
            <p:nvPr/>
          </p:nvSpPr>
          <p:spPr>
            <a:xfrm>
              <a:off x="8961120" y="3566160"/>
              <a:ext cx="457200" cy="2560320"/>
            </a:xfrm>
            <a:prstGeom prst="rect">
              <a:avLst/>
            </a:prstGeom>
            <a:blipFill rotWithShape="0">
              <a:blip r:embed="rId3"/>
              <a:srcRect/>
              <a:tile/>
            </a:blipFill>
            <a:ln w="0">
              <a:noFill/>
            </a:ln>
          </p:spPr>
          <p:style>
            <a:lnRef idx="0"/>
            <a:fillRef idx="0"/>
            <a:effectRef idx="0"/>
            <a:fontRef idx="minor"/>
          </p:style>
        </p:sp>
        <p:sp>
          <p:nvSpPr>
            <p:cNvPr id="614" name=""/>
            <p:cNvSpPr/>
            <p:nvPr/>
          </p:nvSpPr>
          <p:spPr>
            <a:xfrm>
              <a:off x="8503920" y="5120640"/>
              <a:ext cx="1280160" cy="91440"/>
            </a:xfrm>
            <a:prstGeom prst="rect">
              <a:avLst/>
            </a:prstGeom>
            <a:solidFill>
              <a:srgbClr val="cccccc">
                <a:alpha val="75000"/>
              </a:srgbClr>
            </a:solidFill>
            <a:ln w="0">
              <a:noFill/>
            </a:ln>
          </p:spPr>
          <p:style>
            <a:lnRef idx="0"/>
            <a:fillRef idx="0"/>
            <a:effectRef idx="0"/>
            <a:fontRef idx="minor"/>
          </p:style>
        </p:sp>
        <p:sp>
          <p:nvSpPr>
            <p:cNvPr id="615" name=""/>
            <p:cNvSpPr/>
            <p:nvPr/>
          </p:nvSpPr>
          <p:spPr>
            <a:xfrm>
              <a:off x="8321040" y="5303520"/>
              <a:ext cx="914400" cy="91440"/>
            </a:xfrm>
            <a:prstGeom prst="rect">
              <a:avLst/>
            </a:prstGeom>
            <a:solidFill>
              <a:srgbClr val="cccccc">
                <a:alpha val="75000"/>
              </a:srgbClr>
            </a:solidFill>
            <a:ln w="0">
              <a:noFill/>
            </a:ln>
          </p:spPr>
          <p:style>
            <a:lnRef idx="0"/>
            <a:fillRef idx="0"/>
            <a:effectRef idx="0"/>
            <a:fontRef idx="minor"/>
          </p:style>
        </p:sp>
        <p:sp>
          <p:nvSpPr>
            <p:cNvPr id="616" name=""/>
            <p:cNvSpPr/>
            <p:nvPr/>
          </p:nvSpPr>
          <p:spPr>
            <a:xfrm>
              <a:off x="8869680" y="5486400"/>
              <a:ext cx="914400" cy="91440"/>
            </a:xfrm>
            <a:prstGeom prst="rect">
              <a:avLst/>
            </a:prstGeom>
            <a:solidFill>
              <a:srgbClr val="cccccc">
                <a:alpha val="75000"/>
              </a:srgbClr>
            </a:solidFill>
            <a:ln w="0">
              <a:noFill/>
            </a:ln>
          </p:spPr>
          <p:style>
            <a:lnRef idx="0"/>
            <a:fillRef idx="0"/>
            <a:effectRef idx="0"/>
            <a:fontRef idx="minor"/>
          </p:style>
        </p:sp>
        <p:sp>
          <p:nvSpPr>
            <p:cNvPr id="617" name=""/>
            <p:cNvSpPr/>
            <p:nvPr/>
          </p:nvSpPr>
          <p:spPr>
            <a:xfrm>
              <a:off x="7406640" y="5303520"/>
              <a:ext cx="457200" cy="2560320"/>
            </a:xfrm>
            <a:prstGeom prst="rect">
              <a:avLst/>
            </a:prstGeom>
            <a:blipFill rotWithShape="0">
              <a:blip r:embed="rId4"/>
              <a:srcRect/>
              <a:tile/>
            </a:blipFill>
            <a:ln w="0">
              <a:noFill/>
            </a:ln>
          </p:spPr>
          <p:style>
            <a:lnRef idx="0"/>
            <a:fillRef idx="0"/>
            <a:effectRef idx="0"/>
            <a:fontRef idx="minor"/>
          </p:style>
        </p:sp>
      </p:grpSp>
      <p:sp>
        <p:nvSpPr>
          <p:cNvPr id="618" name=""/>
          <p:cNvSpPr/>
          <p:nvPr/>
        </p:nvSpPr>
        <p:spPr>
          <a:xfrm flipH="1" flipV="1">
            <a:off x="1462680" y="-1554480"/>
            <a:ext cx="457200" cy="2560320"/>
          </a:xfrm>
          <a:prstGeom prst="rect">
            <a:avLst/>
          </a:prstGeom>
          <a:blipFill rotWithShape="0">
            <a:blip r:embed="rId5"/>
            <a:srcRect/>
            <a:tile/>
          </a:blipFill>
          <a:ln w="0">
            <a:noFill/>
          </a:ln>
        </p:spPr>
        <p:style>
          <a:lnRef idx="0"/>
          <a:fillRef idx="0"/>
          <a:effectRef idx="0"/>
          <a:fontRef idx="minor"/>
        </p:style>
      </p:sp>
      <p:sp>
        <p:nvSpPr>
          <p:cNvPr id="619" name=""/>
          <p:cNvSpPr/>
          <p:nvPr/>
        </p:nvSpPr>
        <p:spPr>
          <a:xfrm flipH="1" flipV="1">
            <a:off x="639720" y="-365400"/>
            <a:ext cx="457200" cy="2560320"/>
          </a:xfrm>
          <a:prstGeom prst="rect">
            <a:avLst/>
          </a:prstGeom>
          <a:blipFill rotWithShape="0">
            <a:blip r:embed="rId6"/>
            <a:srcRect/>
            <a:tile/>
          </a:blipFill>
          <a:ln w="0">
            <a:noFill/>
          </a:ln>
        </p:spPr>
        <p:style>
          <a:lnRef idx="0"/>
          <a:fillRef idx="0"/>
          <a:effectRef idx="0"/>
          <a:fontRef idx="minor"/>
        </p:style>
      </p:sp>
      <p:sp>
        <p:nvSpPr>
          <p:cNvPr id="620" name=""/>
          <p:cNvSpPr/>
          <p:nvPr/>
        </p:nvSpPr>
        <p:spPr>
          <a:xfrm flipH="1" flipV="1">
            <a:off x="274320" y="548640"/>
            <a:ext cx="1280160" cy="91440"/>
          </a:xfrm>
          <a:prstGeom prst="rect">
            <a:avLst/>
          </a:prstGeom>
          <a:solidFill>
            <a:srgbClr val="cccccc">
              <a:alpha val="75000"/>
            </a:srgbClr>
          </a:solidFill>
          <a:ln w="0">
            <a:noFill/>
          </a:ln>
        </p:spPr>
        <p:style>
          <a:lnRef idx="0"/>
          <a:fillRef idx="0"/>
          <a:effectRef idx="0"/>
          <a:fontRef idx="minor"/>
        </p:style>
      </p:sp>
      <p:sp>
        <p:nvSpPr>
          <p:cNvPr id="621" name=""/>
          <p:cNvSpPr/>
          <p:nvPr/>
        </p:nvSpPr>
        <p:spPr>
          <a:xfrm flipH="1" flipV="1">
            <a:off x="822960" y="365760"/>
            <a:ext cx="914400" cy="91440"/>
          </a:xfrm>
          <a:prstGeom prst="rect">
            <a:avLst/>
          </a:prstGeom>
          <a:solidFill>
            <a:srgbClr val="cccccc">
              <a:alpha val="75000"/>
            </a:srgbClr>
          </a:solidFill>
          <a:ln w="0">
            <a:noFill/>
          </a:ln>
        </p:spPr>
        <p:style>
          <a:lnRef idx="0"/>
          <a:fillRef idx="0"/>
          <a:effectRef idx="0"/>
          <a:fontRef idx="minor"/>
        </p:style>
      </p:sp>
      <p:sp>
        <p:nvSpPr>
          <p:cNvPr id="622" name=""/>
          <p:cNvSpPr/>
          <p:nvPr/>
        </p:nvSpPr>
        <p:spPr>
          <a:xfrm flipH="1" flipV="1">
            <a:off x="274320" y="182880"/>
            <a:ext cx="914400" cy="91440"/>
          </a:xfrm>
          <a:prstGeom prst="rect">
            <a:avLst/>
          </a:prstGeom>
          <a:solidFill>
            <a:srgbClr val="cccccc">
              <a:alpha val="75000"/>
            </a:srgbClr>
          </a:solidFill>
          <a:ln w="0">
            <a:noFill/>
          </a:ln>
        </p:spPr>
        <p:style>
          <a:lnRef idx="0"/>
          <a:fillRef idx="0"/>
          <a:effectRef idx="0"/>
          <a:fontRef idx="minor"/>
        </p:style>
      </p:sp>
      <p:sp>
        <p:nvSpPr>
          <p:cNvPr id="623" name=""/>
          <p:cNvSpPr/>
          <p:nvPr/>
        </p:nvSpPr>
        <p:spPr>
          <a:xfrm flipH="1" flipV="1">
            <a:off x="2194560" y="-2103120"/>
            <a:ext cx="457200" cy="2560320"/>
          </a:xfrm>
          <a:prstGeom prst="rect">
            <a:avLst/>
          </a:prstGeom>
          <a:blipFill rotWithShape="0">
            <a:blip r:embed="rId7"/>
            <a:srcRect/>
            <a:tile/>
          </a:blipFill>
          <a:ln w="0">
            <a:noFill/>
          </a:ln>
        </p:spPr>
        <p:style>
          <a:lnRef idx="0"/>
          <a:fillRef idx="0"/>
          <a:effectRef idx="0"/>
          <a:fontRef idx="minor"/>
        </p:style>
      </p:sp>
      <p:sp>
        <p:nvSpPr>
          <p:cNvPr id="624" name=""/>
          <p:cNvSpPr/>
          <p:nvPr/>
        </p:nvSpPr>
        <p:spPr>
          <a:xfrm>
            <a:off x="3474720" y="2560320"/>
            <a:ext cx="2743200" cy="2743200"/>
          </a:xfrm>
          <a:prstGeom prst="ellipse">
            <a:avLst/>
          </a:prstGeom>
          <a:solidFill>
            <a:srgbClr val="8d99ae">
              <a:alpha val="10000"/>
            </a:srgbClr>
          </a:solidFill>
          <a:ln w="0">
            <a:noFill/>
          </a:ln>
        </p:spPr>
        <p:style>
          <a:lnRef idx="0"/>
          <a:fillRef idx="0"/>
          <a:effectRef idx="0"/>
          <a:fontRef idx="minor"/>
        </p:style>
      </p:sp>
    </p:spTree>
  </p:cSld>
  <p:clrMap bg1="lt1" bg2="lt2" tx1="dk1" tx2="dk2" accent1="accent1" accent2="accent2" accent3="accent3" accent4="accent4" accent5="accent5" accent6="accent6" hlink="hlink" folHlink="folHlink"/>
  <p:sldLayoutIdLst>
    <p:sldLayoutId id="2147483792" r:id="rId8"/>
    <p:sldLayoutId id="2147483793" r:id="rId9"/>
    <p:sldLayoutId id="2147483794" r:id="rId10"/>
    <p:sldLayoutId id="2147483795" r:id="rId11"/>
    <p:sldLayoutId id="2147483796" r:id="rId12"/>
    <p:sldLayoutId id="2147483797" r:id="rId13"/>
    <p:sldLayoutId id="2147483798" r:id="rId14"/>
    <p:sldLayoutId id="2147483799" r:id="rId15"/>
    <p:sldLayoutId id="2147483800" r:id="rId16"/>
    <p:sldLayoutId id="2147483801" r:id="rId17"/>
    <p:sldLayoutId id="2147483802" r:id="rId18"/>
    <p:sldLayoutId id="2147483803" r:id="rId19"/>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1"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r>
              <a:rPr b="0" lang="en-US" sz="4400" spc="-1" strike="noStrike">
                <a:latin typeface="Noto Sans"/>
              </a:rPr>
              <a:t>Click to edit the title text format</a:t>
            </a:r>
            <a:endParaRPr b="0" lang="en-US" sz="4400" spc="-1" strike="noStrike">
              <a:latin typeface="Noto Sans"/>
            </a:endParaRPr>
          </a:p>
        </p:txBody>
      </p:sp>
      <p:sp>
        <p:nvSpPr>
          <p:cNvPr id="662" name="PlaceHolder 2"/>
          <p:cNvSpPr>
            <a:spLocks noGrp="1"/>
          </p:cNvSpPr>
          <p:nvPr>
            <p:ph type="body"/>
          </p:nvPr>
        </p:nvSpPr>
        <p:spPr>
          <a:xfrm>
            <a:off x="468000" y="18000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grpSp>
        <p:nvGrpSpPr>
          <p:cNvPr id="663" name=""/>
          <p:cNvGrpSpPr/>
          <p:nvPr/>
        </p:nvGrpSpPr>
        <p:grpSpPr>
          <a:xfrm>
            <a:off x="7406640" y="3566160"/>
            <a:ext cx="2377440" cy="4297680"/>
            <a:chOff x="7406640" y="3566160"/>
            <a:chExt cx="2377440" cy="4297680"/>
          </a:xfrm>
        </p:grpSpPr>
        <p:sp>
          <p:nvSpPr>
            <p:cNvPr id="664" name=""/>
            <p:cNvSpPr/>
            <p:nvPr/>
          </p:nvSpPr>
          <p:spPr>
            <a:xfrm>
              <a:off x="8138160" y="4754880"/>
              <a:ext cx="457200" cy="2560320"/>
            </a:xfrm>
            <a:prstGeom prst="rect">
              <a:avLst/>
            </a:prstGeom>
            <a:blipFill rotWithShape="0">
              <a:blip r:embed="rId2"/>
              <a:srcRect/>
              <a:tile/>
            </a:blipFill>
            <a:ln w="0">
              <a:noFill/>
            </a:ln>
          </p:spPr>
          <p:style>
            <a:lnRef idx="0"/>
            <a:fillRef idx="0"/>
            <a:effectRef idx="0"/>
            <a:fontRef idx="minor"/>
          </p:style>
        </p:sp>
        <p:sp>
          <p:nvSpPr>
            <p:cNvPr id="665" name=""/>
            <p:cNvSpPr/>
            <p:nvPr/>
          </p:nvSpPr>
          <p:spPr>
            <a:xfrm>
              <a:off x="8961120" y="3566160"/>
              <a:ext cx="457200" cy="2560320"/>
            </a:xfrm>
            <a:prstGeom prst="rect">
              <a:avLst/>
            </a:prstGeom>
            <a:blipFill rotWithShape="0">
              <a:blip r:embed="rId3"/>
              <a:srcRect/>
              <a:tile/>
            </a:blipFill>
            <a:ln w="0">
              <a:noFill/>
            </a:ln>
          </p:spPr>
          <p:style>
            <a:lnRef idx="0"/>
            <a:fillRef idx="0"/>
            <a:effectRef idx="0"/>
            <a:fontRef idx="minor"/>
          </p:style>
        </p:sp>
        <p:sp>
          <p:nvSpPr>
            <p:cNvPr id="666" name=""/>
            <p:cNvSpPr/>
            <p:nvPr/>
          </p:nvSpPr>
          <p:spPr>
            <a:xfrm>
              <a:off x="8503920" y="5120640"/>
              <a:ext cx="1280160" cy="91440"/>
            </a:xfrm>
            <a:prstGeom prst="rect">
              <a:avLst/>
            </a:prstGeom>
            <a:solidFill>
              <a:srgbClr val="cccccc">
                <a:alpha val="75000"/>
              </a:srgbClr>
            </a:solidFill>
            <a:ln w="0">
              <a:noFill/>
            </a:ln>
          </p:spPr>
          <p:style>
            <a:lnRef idx="0"/>
            <a:fillRef idx="0"/>
            <a:effectRef idx="0"/>
            <a:fontRef idx="minor"/>
          </p:style>
        </p:sp>
        <p:sp>
          <p:nvSpPr>
            <p:cNvPr id="667" name=""/>
            <p:cNvSpPr/>
            <p:nvPr/>
          </p:nvSpPr>
          <p:spPr>
            <a:xfrm>
              <a:off x="8321040" y="5303520"/>
              <a:ext cx="914400" cy="91440"/>
            </a:xfrm>
            <a:prstGeom prst="rect">
              <a:avLst/>
            </a:prstGeom>
            <a:solidFill>
              <a:srgbClr val="cccccc">
                <a:alpha val="75000"/>
              </a:srgbClr>
            </a:solidFill>
            <a:ln w="0">
              <a:noFill/>
            </a:ln>
          </p:spPr>
          <p:style>
            <a:lnRef idx="0"/>
            <a:fillRef idx="0"/>
            <a:effectRef idx="0"/>
            <a:fontRef idx="minor"/>
          </p:style>
        </p:sp>
        <p:sp>
          <p:nvSpPr>
            <p:cNvPr id="668" name=""/>
            <p:cNvSpPr/>
            <p:nvPr/>
          </p:nvSpPr>
          <p:spPr>
            <a:xfrm>
              <a:off x="8869680" y="5486400"/>
              <a:ext cx="914400" cy="91440"/>
            </a:xfrm>
            <a:prstGeom prst="rect">
              <a:avLst/>
            </a:prstGeom>
            <a:solidFill>
              <a:srgbClr val="cccccc">
                <a:alpha val="75000"/>
              </a:srgbClr>
            </a:solidFill>
            <a:ln w="0">
              <a:noFill/>
            </a:ln>
          </p:spPr>
          <p:style>
            <a:lnRef idx="0"/>
            <a:fillRef idx="0"/>
            <a:effectRef idx="0"/>
            <a:fontRef idx="minor"/>
          </p:style>
        </p:sp>
        <p:sp>
          <p:nvSpPr>
            <p:cNvPr id="669" name=""/>
            <p:cNvSpPr/>
            <p:nvPr/>
          </p:nvSpPr>
          <p:spPr>
            <a:xfrm>
              <a:off x="7406640" y="5303520"/>
              <a:ext cx="457200" cy="2560320"/>
            </a:xfrm>
            <a:prstGeom prst="rect">
              <a:avLst/>
            </a:prstGeom>
            <a:blipFill rotWithShape="0">
              <a:blip r:embed="rId4"/>
              <a:srcRect/>
              <a:tile/>
            </a:blipFill>
            <a:ln w="0">
              <a:noFill/>
            </a:ln>
          </p:spPr>
          <p:style>
            <a:lnRef idx="0"/>
            <a:fillRef idx="0"/>
            <a:effectRef idx="0"/>
            <a:fontRef idx="minor"/>
          </p:style>
        </p:sp>
      </p:grpSp>
      <p:sp>
        <p:nvSpPr>
          <p:cNvPr id="670" name=""/>
          <p:cNvSpPr/>
          <p:nvPr/>
        </p:nvSpPr>
        <p:spPr>
          <a:xfrm flipH="1" flipV="1">
            <a:off x="1462680" y="-1554480"/>
            <a:ext cx="457200" cy="2560320"/>
          </a:xfrm>
          <a:prstGeom prst="rect">
            <a:avLst/>
          </a:prstGeom>
          <a:blipFill rotWithShape="0">
            <a:blip r:embed="rId5"/>
            <a:srcRect/>
            <a:tile/>
          </a:blipFill>
          <a:ln w="0">
            <a:noFill/>
          </a:ln>
        </p:spPr>
        <p:style>
          <a:lnRef idx="0"/>
          <a:fillRef idx="0"/>
          <a:effectRef idx="0"/>
          <a:fontRef idx="minor"/>
        </p:style>
      </p:sp>
      <p:sp>
        <p:nvSpPr>
          <p:cNvPr id="671" name=""/>
          <p:cNvSpPr/>
          <p:nvPr/>
        </p:nvSpPr>
        <p:spPr>
          <a:xfrm flipH="1" flipV="1">
            <a:off x="639720" y="-365400"/>
            <a:ext cx="457200" cy="2560320"/>
          </a:xfrm>
          <a:prstGeom prst="rect">
            <a:avLst/>
          </a:prstGeom>
          <a:blipFill rotWithShape="0">
            <a:blip r:embed="rId6"/>
            <a:srcRect/>
            <a:tile/>
          </a:blipFill>
          <a:ln w="0">
            <a:noFill/>
          </a:ln>
        </p:spPr>
        <p:style>
          <a:lnRef idx="0"/>
          <a:fillRef idx="0"/>
          <a:effectRef idx="0"/>
          <a:fontRef idx="minor"/>
        </p:style>
      </p:sp>
      <p:sp>
        <p:nvSpPr>
          <p:cNvPr id="672" name=""/>
          <p:cNvSpPr/>
          <p:nvPr/>
        </p:nvSpPr>
        <p:spPr>
          <a:xfrm flipH="1" flipV="1">
            <a:off x="274320" y="548640"/>
            <a:ext cx="1280160" cy="91440"/>
          </a:xfrm>
          <a:prstGeom prst="rect">
            <a:avLst/>
          </a:prstGeom>
          <a:solidFill>
            <a:srgbClr val="cccccc">
              <a:alpha val="75000"/>
            </a:srgbClr>
          </a:solidFill>
          <a:ln w="0">
            <a:noFill/>
          </a:ln>
        </p:spPr>
        <p:style>
          <a:lnRef idx="0"/>
          <a:fillRef idx="0"/>
          <a:effectRef idx="0"/>
          <a:fontRef idx="minor"/>
        </p:style>
      </p:sp>
      <p:sp>
        <p:nvSpPr>
          <p:cNvPr id="673" name=""/>
          <p:cNvSpPr/>
          <p:nvPr/>
        </p:nvSpPr>
        <p:spPr>
          <a:xfrm flipH="1" flipV="1">
            <a:off x="822960" y="365760"/>
            <a:ext cx="914400" cy="91440"/>
          </a:xfrm>
          <a:prstGeom prst="rect">
            <a:avLst/>
          </a:prstGeom>
          <a:solidFill>
            <a:srgbClr val="cccccc">
              <a:alpha val="75000"/>
            </a:srgbClr>
          </a:solidFill>
          <a:ln w="0">
            <a:noFill/>
          </a:ln>
        </p:spPr>
        <p:style>
          <a:lnRef idx="0"/>
          <a:fillRef idx="0"/>
          <a:effectRef idx="0"/>
          <a:fontRef idx="minor"/>
        </p:style>
      </p:sp>
      <p:sp>
        <p:nvSpPr>
          <p:cNvPr id="674" name=""/>
          <p:cNvSpPr/>
          <p:nvPr/>
        </p:nvSpPr>
        <p:spPr>
          <a:xfrm flipH="1" flipV="1">
            <a:off x="274320" y="182880"/>
            <a:ext cx="914400" cy="91440"/>
          </a:xfrm>
          <a:prstGeom prst="rect">
            <a:avLst/>
          </a:prstGeom>
          <a:solidFill>
            <a:srgbClr val="cccccc">
              <a:alpha val="75000"/>
            </a:srgbClr>
          </a:solidFill>
          <a:ln w="0">
            <a:noFill/>
          </a:ln>
        </p:spPr>
        <p:style>
          <a:lnRef idx="0"/>
          <a:fillRef idx="0"/>
          <a:effectRef idx="0"/>
          <a:fontRef idx="minor"/>
        </p:style>
      </p:sp>
      <p:sp>
        <p:nvSpPr>
          <p:cNvPr id="675" name=""/>
          <p:cNvSpPr/>
          <p:nvPr/>
        </p:nvSpPr>
        <p:spPr>
          <a:xfrm flipH="1" flipV="1">
            <a:off x="2194560" y="-2103120"/>
            <a:ext cx="457200" cy="2560320"/>
          </a:xfrm>
          <a:prstGeom prst="rect">
            <a:avLst/>
          </a:prstGeom>
          <a:blipFill rotWithShape="0">
            <a:blip r:embed="rId7"/>
            <a:srcRect/>
            <a:tile/>
          </a:blipFill>
          <a:ln w="0">
            <a:noFill/>
          </a:ln>
        </p:spPr>
        <p:style>
          <a:lnRef idx="0"/>
          <a:fillRef idx="0"/>
          <a:effectRef idx="0"/>
          <a:fontRef idx="minor"/>
        </p:style>
      </p:sp>
      <p:sp>
        <p:nvSpPr>
          <p:cNvPr id="676" name=""/>
          <p:cNvSpPr/>
          <p:nvPr/>
        </p:nvSpPr>
        <p:spPr>
          <a:xfrm>
            <a:off x="3474720" y="2560320"/>
            <a:ext cx="2743200" cy="2743200"/>
          </a:xfrm>
          <a:prstGeom prst="ellipse">
            <a:avLst/>
          </a:prstGeom>
          <a:solidFill>
            <a:srgbClr val="8d99ae">
              <a:alpha val="10000"/>
            </a:srgbClr>
          </a:solidFill>
          <a:ln w="0">
            <a:noFill/>
          </a:ln>
        </p:spPr>
        <p:style>
          <a:lnRef idx="0"/>
          <a:fillRef idx="0"/>
          <a:effectRef idx="0"/>
          <a:fontRef idx="minor"/>
        </p:style>
      </p:sp>
    </p:spTree>
  </p:cSld>
  <p:clrMap bg1="lt1" bg2="lt2" tx1="dk1" tx2="dk2" accent1="accent1" accent2="accent2" accent3="accent3" accent4="accent4" accent5="accent5" accent6="accent6" hlink="hlink" folHlink="folHlink"/>
  <p:sldLayoutIdLst>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 id="2147483814" r:id="rId17"/>
    <p:sldLayoutId id="2147483815" r:id="rId18"/>
    <p:sldLayoutId id="2147483816" r:id="rId19"/>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3" name="PlaceHolder 1"/>
          <p:cNvSpPr>
            <a:spLocks noGrp="1"/>
          </p:cNvSpPr>
          <p:nvPr>
            <p:ph type="title"/>
          </p:nvPr>
        </p:nvSpPr>
        <p:spPr>
          <a:xfrm>
            <a:off x="468000" y="468000"/>
            <a:ext cx="9071640" cy="946440"/>
          </a:xfrm>
          <a:prstGeom prst="rect">
            <a:avLst/>
          </a:prstGeom>
          <a:noFill/>
          <a:ln w="0">
            <a:noFill/>
          </a:ln>
        </p:spPr>
        <p:txBody>
          <a:bodyPr lIns="0" rIns="0" tIns="0" bIns="0" anchor="ctr">
            <a:noAutofit/>
          </a:bodyPr>
          <a:p>
            <a:pPr indent="0" algn="ctr">
              <a:buNone/>
            </a:pPr>
            <a:r>
              <a:rPr b="0" lang="en-US" sz="4400" spc="-1" strike="noStrike">
                <a:latin typeface="Noto Sans"/>
              </a:rPr>
              <a:t>Click to edit the title text format</a:t>
            </a:r>
            <a:endParaRPr b="0" lang="en-US" sz="4400" spc="-1" strike="noStrike">
              <a:latin typeface="Noto Sans"/>
            </a:endParaRPr>
          </a:p>
        </p:txBody>
      </p:sp>
      <p:sp>
        <p:nvSpPr>
          <p:cNvPr id="714" name="PlaceHolder 2"/>
          <p:cNvSpPr>
            <a:spLocks noGrp="1"/>
          </p:cNvSpPr>
          <p:nvPr>
            <p:ph type="body"/>
          </p:nvPr>
        </p:nvSpPr>
        <p:spPr>
          <a:xfrm>
            <a:off x="468000" y="18000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grpSp>
        <p:nvGrpSpPr>
          <p:cNvPr id="715" name=""/>
          <p:cNvGrpSpPr/>
          <p:nvPr/>
        </p:nvGrpSpPr>
        <p:grpSpPr>
          <a:xfrm>
            <a:off x="7406640" y="3566160"/>
            <a:ext cx="2377440" cy="4297680"/>
            <a:chOff x="7406640" y="3566160"/>
            <a:chExt cx="2377440" cy="4297680"/>
          </a:xfrm>
        </p:grpSpPr>
        <p:sp>
          <p:nvSpPr>
            <p:cNvPr id="716" name=""/>
            <p:cNvSpPr/>
            <p:nvPr/>
          </p:nvSpPr>
          <p:spPr>
            <a:xfrm>
              <a:off x="8138160" y="4754880"/>
              <a:ext cx="457200" cy="2560320"/>
            </a:xfrm>
            <a:prstGeom prst="rect">
              <a:avLst/>
            </a:prstGeom>
            <a:blipFill rotWithShape="0">
              <a:blip r:embed="rId2"/>
              <a:srcRect/>
              <a:tile/>
            </a:blipFill>
            <a:ln w="0">
              <a:noFill/>
            </a:ln>
          </p:spPr>
          <p:style>
            <a:lnRef idx="0"/>
            <a:fillRef idx="0"/>
            <a:effectRef idx="0"/>
            <a:fontRef idx="minor"/>
          </p:style>
        </p:sp>
        <p:sp>
          <p:nvSpPr>
            <p:cNvPr id="717" name=""/>
            <p:cNvSpPr/>
            <p:nvPr/>
          </p:nvSpPr>
          <p:spPr>
            <a:xfrm>
              <a:off x="8961120" y="3566160"/>
              <a:ext cx="457200" cy="2560320"/>
            </a:xfrm>
            <a:prstGeom prst="rect">
              <a:avLst/>
            </a:prstGeom>
            <a:blipFill rotWithShape="0">
              <a:blip r:embed="rId3"/>
              <a:srcRect/>
              <a:tile/>
            </a:blipFill>
            <a:ln w="0">
              <a:noFill/>
            </a:ln>
          </p:spPr>
          <p:style>
            <a:lnRef idx="0"/>
            <a:fillRef idx="0"/>
            <a:effectRef idx="0"/>
            <a:fontRef idx="minor"/>
          </p:style>
        </p:sp>
        <p:sp>
          <p:nvSpPr>
            <p:cNvPr id="718" name=""/>
            <p:cNvSpPr/>
            <p:nvPr/>
          </p:nvSpPr>
          <p:spPr>
            <a:xfrm>
              <a:off x="8503920" y="5120640"/>
              <a:ext cx="1280160" cy="91440"/>
            </a:xfrm>
            <a:prstGeom prst="rect">
              <a:avLst/>
            </a:prstGeom>
            <a:solidFill>
              <a:srgbClr val="cccccc">
                <a:alpha val="75000"/>
              </a:srgbClr>
            </a:solidFill>
            <a:ln w="0">
              <a:noFill/>
            </a:ln>
          </p:spPr>
          <p:style>
            <a:lnRef idx="0"/>
            <a:fillRef idx="0"/>
            <a:effectRef idx="0"/>
            <a:fontRef idx="minor"/>
          </p:style>
        </p:sp>
        <p:sp>
          <p:nvSpPr>
            <p:cNvPr id="719" name=""/>
            <p:cNvSpPr/>
            <p:nvPr/>
          </p:nvSpPr>
          <p:spPr>
            <a:xfrm>
              <a:off x="8321040" y="5303520"/>
              <a:ext cx="914400" cy="91440"/>
            </a:xfrm>
            <a:prstGeom prst="rect">
              <a:avLst/>
            </a:prstGeom>
            <a:solidFill>
              <a:srgbClr val="cccccc">
                <a:alpha val="75000"/>
              </a:srgbClr>
            </a:solidFill>
            <a:ln w="0">
              <a:noFill/>
            </a:ln>
          </p:spPr>
          <p:style>
            <a:lnRef idx="0"/>
            <a:fillRef idx="0"/>
            <a:effectRef idx="0"/>
            <a:fontRef idx="minor"/>
          </p:style>
        </p:sp>
        <p:sp>
          <p:nvSpPr>
            <p:cNvPr id="720" name=""/>
            <p:cNvSpPr/>
            <p:nvPr/>
          </p:nvSpPr>
          <p:spPr>
            <a:xfrm>
              <a:off x="8869680" y="5486400"/>
              <a:ext cx="914400" cy="91440"/>
            </a:xfrm>
            <a:prstGeom prst="rect">
              <a:avLst/>
            </a:prstGeom>
            <a:solidFill>
              <a:srgbClr val="cccccc">
                <a:alpha val="75000"/>
              </a:srgbClr>
            </a:solidFill>
            <a:ln w="0">
              <a:noFill/>
            </a:ln>
          </p:spPr>
          <p:style>
            <a:lnRef idx="0"/>
            <a:fillRef idx="0"/>
            <a:effectRef idx="0"/>
            <a:fontRef idx="minor"/>
          </p:style>
        </p:sp>
        <p:sp>
          <p:nvSpPr>
            <p:cNvPr id="721" name=""/>
            <p:cNvSpPr/>
            <p:nvPr/>
          </p:nvSpPr>
          <p:spPr>
            <a:xfrm>
              <a:off x="7406640" y="5303520"/>
              <a:ext cx="457200" cy="2560320"/>
            </a:xfrm>
            <a:prstGeom prst="rect">
              <a:avLst/>
            </a:prstGeom>
            <a:blipFill rotWithShape="0">
              <a:blip r:embed="rId4"/>
              <a:srcRect/>
              <a:tile/>
            </a:blipFill>
            <a:ln w="0">
              <a:noFill/>
            </a:ln>
          </p:spPr>
          <p:style>
            <a:lnRef idx="0"/>
            <a:fillRef idx="0"/>
            <a:effectRef idx="0"/>
            <a:fontRef idx="minor"/>
          </p:style>
        </p:sp>
      </p:grpSp>
      <p:sp>
        <p:nvSpPr>
          <p:cNvPr id="722" name=""/>
          <p:cNvSpPr/>
          <p:nvPr/>
        </p:nvSpPr>
        <p:spPr>
          <a:xfrm flipH="1" flipV="1">
            <a:off x="1462680" y="-1554480"/>
            <a:ext cx="457200" cy="2560320"/>
          </a:xfrm>
          <a:prstGeom prst="rect">
            <a:avLst/>
          </a:prstGeom>
          <a:blipFill rotWithShape="0">
            <a:blip r:embed="rId5"/>
            <a:srcRect/>
            <a:tile/>
          </a:blipFill>
          <a:ln w="0">
            <a:noFill/>
          </a:ln>
        </p:spPr>
        <p:style>
          <a:lnRef idx="0"/>
          <a:fillRef idx="0"/>
          <a:effectRef idx="0"/>
          <a:fontRef idx="minor"/>
        </p:style>
      </p:sp>
      <p:sp>
        <p:nvSpPr>
          <p:cNvPr id="723" name=""/>
          <p:cNvSpPr/>
          <p:nvPr/>
        </p:nvSpPr>
        <p:spPr>
          <a:xfrm flipH="1" flipV="1">
            <a:off x="639720" y="-365400"/>
            <a:ext cx="457200" cy="2560320"/>
          </a:xfrm>
          <a:prstGeom prst="rect">
            <a:avLst/>
          </a:prstGeom>
          <a:blipFill rotWithShape="0">
            <a:blip r:embed="rId6"/>
            <a:srcRect/>
            <a:tile/>
          </a:blipFill>
          <a:ln w="0">
            <a:noFill/>
          </a:ln>
        </p:spPr>
        <p:style>
          <a:lnRef idx="0"/>
          <a:fillRef idx="0"/>
          <a:effectRef idx="0"/>
          <a:fontRef idx="minor"/>
        </p:style>
      </p:sp>
      <p:sp>
        <p:nvSpPr>
          <p:cNvPr id="724" name=""/>
          <p:cNvSpPr/>
          <p:nvPr/>
        </p:nvSpPr>
        <p:spPr>
          <a:xfrm flipH="1" flipV="1">
            <a:off x="274320" y="548640"/>
            <a:ext cx="1280160" cy="91440"/>
          </a:xfrm>
          <a:prstGeom prst="rect">
            <a:avLst/>
          </a:prstGeom>
          <a:solidFill>
            <a:srgbClr val="cccccc">
              <a:alpha val="75000"/>
            </a:srgbClr>
          </a:solidFill>
          <a:ln w="0">
            <a:noFill/>
          </a:ln>
        </p:spPr>
        <p:style>
          <a:lnRef idx="0"/>
          <a:fillRef idx="0"/>
          <a:effectRef idx="0"/>
          <a:fontRef idx="minor"/>
        </p:style>
      </p:sp>
      <p:sp>
        <p:nvSpPr>
          <p:cNvPr id="725" name=""/>
          <p:cNvSpPr/>
          <p:nvPr/>
        </p:nvSpPr>
        <p:spPr>
          <a:xfrm flipH="1" flipV="1">
            <a:off x="822960" y="365760"/>
            <a:ext cx="914400" cy="91440"/>
          </a:xfrm>
          <a:prstGeom prst="rect">
            <a:avLst/>
          </a:prstGeom>
          <a:solidFill>
            <a:srgbClr val="cccccc">
              <a:alpha val="75000"/>
            </a:srgbClr>
          </a:solidFill>
          <a:ln w="0">
            <a:noFill/>
          </a:ln>
        </p:spPr>
        <p:style>
          <a:lnRef idx="0"/>
          <a:fillRef idx="0"/>
          <a:effectRef idx="0"/>
          <a:fontRef idx="minor"/>
        </p:style>
      </p:sp>
      <p:sp>
        <p:nvSpPr>
          <p:cNvPr id="726" name=""/>
          <p:cNvSpPr/>
          <p:nvPr/>
        </p:nvSpPr>
        <p:spPr>
          <a:xfrm flipH="1" flipV="1">
            <a:off x="274320" y="182880"/>
            <a:ext cx="914400" cy="91440"/>
          </a:xfrm>
          <a:prstGeom prst="rect">
            <a:avLst/>
          </a:prstGeom>
          <a:solidFill>
            <a:srgbClr val="cccccc">
              <a:alpha val="75000"/>
            </a:srgbClr>
          </a:solidFill>
          <a:ln w="0">
            <a:noFill/>
          </a:ln>
        </p:spPr>
        <p:style>
          <a:lnRef idx="0"/>
          <a:fillRef idx="0"/>
          <a:effectRef idx="0"/>
          <a:fontRef idx="minor"/>
        </p:style>
      </p:sp>
      <p:sp>
        <p:nvSpPr>
          <p:cNvPr id="727" name=""/>
          <p:cNvSpPr/>
          <p:nvPr/>
        </p:nvSpPr>
        <p:spPr>
          <a:xfrm flipH="1" flipV="1">
            <a:off x="2194560" y="-2103120"/>
            <a:ext cx="457200" cy="2560320"/>
          </a:xfrm>
          <a:prstGeom prst="rect">
            <a:avLst/>
          </a:prstGeom>
          <a:blipFill rotWithShape="0">
            <a:blip r:embed="rId7"/>
            <a:srcRect/>
            <a:tile/>
          </a:blipFill>
          <a:ln w="0">
            <a:noFill/>
          </a:ln>
        </p:spPr>
        <p:style>
          <a:lnRef idx="0"/>
          <a:fillRef idx="0"/>
          <a:effectRef idx="0"/>
          <a:fontRef idx="minor"/>
        </p:style>
      </p:sp>
      <p:sp>
        <p:nvSpPr>
          <p:cNvPr id="728" name=""/>
          <p:cNvSpPr/>
          <p:nvPr/>
        </p:nvSpPr>
        <p:spPr>
          <a:xfrm>
            <a:off x="3474720" y="2560320"/>
            <a:ext cx="2743200" cy="2743200"/>
          </a:xfrm>
          <a:prstGeom prst="ellipse">
            <a:avLst/>
          </a:prstGeom>
          <a:solidFill>
            <a:srgbClr val="8d99ae">
              <a:alpha val="10000"/>
            </a:srgbClr>
          </a:solidFill>
          <a:ln w="0">
            <a:noFill/>
          </a:ln>
        </p:spPr>
        <p:style>
          <a:lnRef idx="0"/>
          <a:fillRef idx="0"/>
          <a:effectRef idx="0"/>
          <a:fontRef idx="minor"/>
        </p:style>
      </p:sp>
    </p:spTree>
  </p:cSld>
  <p:clrMap bg1="lt1" bg2="lt2" tx1="dk1" tx2="dk2" accent1="accent1" accent2="accent2" accent3="accent3" accent4="accent4" accent5="accent5" accent6="accent6" hlink="hlink" folHlink="folHlink"/>
  <p:sldLayoutIdLst>
    <p:sldLayoutId id="2147483818" r:id="rId8"/>
    <p:sldLayoutId id="2147483819" r:id="rId9"/>
    <p:sldLayoutId id="2147483820" r:id="rId10"/>
    <p:sldLayoutId id="2147483821" r:id="rId11"/>
    <p:sldLayoutId id="2147483822" r:id="rId12"/>
    <p:sldLayoutId id="2147483823" r:id="rId13"/>
    <p:sldLayoutId id="2147483824" r:id="rId14"/>
    <p:sldLayoutId id="2147483825" r:id="rId15"/>
    <p:sldLayoutId id="2147483826" r:id="rId16"/>
    <p:sldLayoutId id="2147483827" r:id="rId17"/>
    <p:sldLayoutId id="2147483828" r:id="rId18"/>
    <p:sldLayoutId id="2147483829" r:id="rId19"/>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2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09.xml"/>
</Relationships>
</file>

<file path=ppt/slides/_rels/slide5.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2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21.xml"/>
</Relationships>
</file>

<file path=ppt/slides/_rels/slide7.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21.xml"/>
</Relationships>
</file>

<file path=ppt/slides/_rels/slide8.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45.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3.xml"/>
</Relationships>
</file>

<file path=ppt/slides/_rels/slide10.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45.xml"/>
</Relationships>
</file>

<file path=ppt/slides/_rels/slide11.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slideLayout" Target="../slideLayouts/slideLayout145.xml"/>
</Relationships>
</file>

<file path=ppt/slides/_rels/slide12.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slideLayout" Target="../slideLayouts/slideLayout145.xml"/><Relationship Id="rId6" Type="http://schemas.openxmlformats.org/officeDocument/2006/relationships/comments" Target="../comments/comment12.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45.xml"/>
</Relationships>
</file>

<file path=ppt/slides/_rels/slide14.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slideLayout" Target="../slideLayouts/slideLayout145.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45.xml"/>
</Relationships>
</file>

<file path=ppt/slides/_rels/slide16.xml.rels><?xml version="1.0" encoding="UTF-8"?>
<Relationships xmlns="http://schemas.openxmlformats.org/package/2006/relationships"><Relationship Id="rId1" Type="http://schemas.openxmlformats.org/officeDocument/2006/relationships/hyperlink" Target="https://www.packetradiomap.com/" TargetMode="External"/><Relationship Id="rId2" Type="http://schemas.openxmlformats.org/officeDocument/2006/relationships/hyperlink" Target="https://www.cantab.net/users/john.wiseman/Documents/" TargetMode="External"/><Relationship Id="rId3" Type="http://schemas.openxmlformats.org/officeDocument/2006/relationships/hyperlink" Target="https://www.cantab.net/users/john.wiseman/Documents/" TargetMode="External"/><Relationship Id="rId4" Type="http://schemas.openxmlformats.org/officeDocument/2006/relationships/hyperlink" Target="https://www.langelaar.net/jnos2/" TargetMode="External"/><Relationship Id="rId5" Type="http://schemas.openxmlformats.org/officeDocument/2006/relationships/slideLayout" Target="../slideLayouts/slideLayout145.xml"/>
</Relationships>
</file>

<file path=ppt/slides/_rels/slide17.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png"/><Relationship Id="rId3" Type="http://schemas.openxmlformats.org/officeDocument/2006/relationships/slideLayout" Target="../slideLayouts/slideLayout145.xml"/>
</Relationships>
</file>

<file path=ppt/slides/_rels/slide18.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png"/><Relationship Id="rId3" Type="http://schemas.openxmlformats.org/officeDocument/2006/relationships/image" Target="../media/image21.png"/><Relationship Id="rId4" Type="http://schemas.openxmlformats.org/officeDocument/2006/relationships/slideLayout" Target="../slideLayouts/slideLayout145.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45.xml"/>
</Relationships>
</file>

<file path=ppt/slides/_rels/slide20.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slideLayout" Target="../slideLayouts/slideLayout145.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45.xml"/>
</Relationships>
</file>

<file path=ppt/slides/_rels/slide22.xml.rels><?xml version="1.0" encoding="UTF-8"?>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145.xml"/>
</Relationships>
</file>

<file path=ppt/slides/_rels/slide23.xml.rels><?xml version="1.0" encoding="UTF-8"?>
<Relationships xmlns="http://schemas.openxmlformats.org/package/2006/relationships"><Relationship Id="rId1" Type="http://schemas.openxmlformats.org/officeDocument/2006/relationships/hyperlink" Target="https://hackaday.io/project/164092-npr-new-packet-radio" TargetMode="External"/><Relationship Id="rId2" Type="http://schemas.openxmlformats.org/officeDocument/2006/relationships/slideLayout" Target="../slideLayouts/slideLayout145.xml"/>
</Relationships>
</file>

<file path=ppt/slides/_rels/slide24.xml.rels><?xml version="1.0" encoding="UTF-8"?>
<Relationships xmlns="http://schemas.openxmlformats.org/package/2006/relationships"><Relationship Id="rId1" Type="http://schemas.openxmlformats.org/officeDocument/2006/relationships/hyperlink" Target="https://blog.habets.se/" TargetMode="External"/><Relationship Id="rId2" Type="http://schemas.openxmlformats.org/officeDocument/2006/relationships/hyperlink" Target="https://www.youtube.com/@KM6LYW" TargetMode="External"/><Relationship Id="rId3" Type="http://schemas.openxmlformats.org/officeDocument/2006/relationships/hyperlink" Target="https://digipi.org/" TargetMode="External"/><Relationship Id="rId4" Type="http://schemas.openxmlformats.org/officeDocument/2006/relationships/hyperlink" Target="https://www.youtube.com/@KM4ACK/videos" TargetMode="External"/><Relationship Id="rId5" Type="http://schemas.openxmlformats.org/officeDocument/2006/relationships/hyperlink" Target="https://tldp.org/HOWTO/AX25-HOWTO/" TargetMode="External"/><Relationship Id="rId6" Type="http://schemas.openxmlformats.org/officeDocument/2006/relationships/hyperlink" Target="https://www.zeroretries.org/" TargetMode="External"/><Relationship Id="rId7" Type="http://schemas.openxmlformats.org/officeDocument/2006/relationships/hyperlink" Target="https://themodernham.com/" TargetMode="External"/><Relationship Id="rId8" Type="http://schemas.openxmlformats.org/officeDocument/2006/relationships/slideLayout" Target="../slideLayouts/slideLayout157.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5" name=""/>
          <p:cNvSpPr txBox="1"/>
          <p:nvPr/>
        </p:nvSpPr>
        <p:spPr>
          <a:xfrm>
            <a:off x="0" y="4515120"/>
            <a:ext cx="6894000" cy="1056600"/>
          </a:xfrm>
          <a:prstGeom prst="rect">
            <a:avLst/>
          </a:prstGeom>
          <a:noFill/>
          <a:ln w="0">
            <a:noFill/>
          </a:ln>
        </p:spPr>
        <p:txBody>
          <a:bodyPr lIns="90000" rIns="90000" tIns="45000" bIns="45000" anchor="t">
            <a:noAutofit/>
          </a:bodyPr>
          <a:p>
            <a:pPr algn="r"/>
            <a:r>
              <a:rPr b="1" lang="en-US" sz="2800" spc="-1" strike="noStrike">
                <a:latin typeface="Noto Sans"/>
              </a:rPr>
              <a:t>BBS, APRS, TCP/IP, and NPR in 2024</a:t>
            </a:r>
            <a:endParaRPr b="0" lang="en-US" sz="2800" spc="-1" strike="noStrike">
              <a:latin typeface="Arial"/>
            </a:endParaRPr>
          </a:p>
        </p:txBody>
      </p:sp>
      <p:sp>
        <p:nvSpPr>
          <p:cNvPr id="766" name=""/>
          <p:cNvSpPr txBox="1"/>
          <p:nvPr/>
        </p:nvSpPr>
        <p:spPr>
          <a:xfrm>
            <a:off x="7315200" y="4629240"/>
            <a:ext cx="2377440" cy="494280"/>
          </a:xfrm>
          <a:prstGeom prst="rect">
            <a:avLst/>
          </a:prstGeom>
          <a:noFill/>
          <a:ln w="0">
            <a:noFill/>
          </a:ln>
        </p:spPr>
        <p:txBody>
          <a:bodyPr lIns="90000" rIns="90000" tIns="45000" bIns="45000" anchor="t">
            <a:noAutofit/>
          </a:bodyPr>
          <a:p>
            <a:r>
              <a:rPr b="0" lang="en-US" sz="1300" spc="-1" strike="noStrike">
                <a:latin typeface="Noto Sans"/>
              </a:rPr>
              <a:t>Billy Penley, KN4MKB</a:t>
            </a:r>
            <a:endParaRPr b="0" lang="en-US" sz="1300" spc="-1" strike="noStrike">
              <a:latin typeface="Arial"/>
            </a:endParaRPr>
          </a:p>
          <a:p>
            <a:pPr>
              <a:lnSpc>
                <a:spcPct val="100000"/>
              </a:lnSpc>
            </a:pPr>
            <a:r>
              <a:rPr b="0" lang="en-US" sz="1050" spc="-1" strike="noStrike">
                <a:latin typeface="Noto Sans"/>
              </a:rPr>
              <a:t>03/19/2024</a:t>
            </a:r>
            <a:endParaRPr b="0" lang="en-US" sz="1050" spc="-1" strike="noStrike">
              <a:latin typeface="Arial"/>
            </a:endParaRPr>
          </a:p>
        </p:txBody>
      </p:sp>
      <p:sp>
        <p:nvSpPr>
          <p:cNvPr id="767" name=""/>
          <p:cNvSpPr/>
          <p:nvPr/>
        </p:nvSpPr>
        <p:spPr>
          <a:xfrm>
            <a:off x="7132320" y="4375440"/>
            <a:ext cx="0" cy="1005840"/>
          </a:xfrm>
          <a:prstGeom prst="line">
            <a:avLst/>
          </a:prstGeom>
          <a:ln w="54720">
            <a:solidFill>
              <a:srgbClr val="999999"/>
            </a:solidFill>
            <a:round/>
          </a:ln>
        </p:spPr>
        <p:style>
          <a:lnRef idx="0"/>
          <a:fillRef idx="0"/>
          <a:effectRef idx="0"/>
          <a:fontRef idx="minor"/>
        </p:style>
      </p:sp>
      <p:sp>
        <p:nvSpPr>
          <p:cNvPr id="768" name=""/>
          <p:cNvSpPr txBox="1"/>
          <p:nvPr/>
        </p:nvSpPr>
        <p:spPr>
          <a:xfrm>
            <a:off x="228600" y="1828800"/>
            <a:ext cx="6894000" cy="1056600"/>
          </a:xfrm>
          <a:prstGeom prst="rect">
            <a:avLst/>
          </a:prstGeom>
          <a:noFill/>
          <a:ln w="0">
            <a:noFill/>
          </a:ln>
        </p:spPr>
        <p:txBody>
          <a:bodyPr lIns="90000" rIns="90000" tIns="45000" bIns="45000" anchor="t">
            <a:noAutofit/>
          </a:bodyPr>
          <a:p>
            <a:pPr algn="r"/>
            <a:r>
              <a:rPr b="1" lang="en-US" sz="2800" spc="-1" strike="noStrike">
                <a:latin typeface="Noto Sans"/>
              </a:rPr>
              <a:t>Modern Introduction to Packet Radio</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9" name=""/>
          <p:cNvSpPr txBox="1"/>
          <p:nvPr/>
        </p:nvSpPr>
        <p:spPr>
          <a:xfrm>
            <a:off x="1143000" y="1046520"/>
            <a:ext cx="3749040" cy="782280"/>
          </a:xfrm>
          <a:prstGeom prst="rect">
            <a:avLst/>
          </a:prstGeom>
          <a:noFill/>
          <a:ln w="0">
            <a:noFill/>
          </a:ln>
        </p:spPr>
        <p:txBody>
          <a:bodyPr lIns="90000" rIns="90000" tIns="45000" bIns="45000" anchor="t">
            <a:noAutofit/>
          </a:bodyPr>
          <a:p>
            <a:r>
              <a:rPr b="1" lang="en-US" sz="4000" spc="-1" strike="noStrike" u="wavyHeavy">
                <a:uFillTx/>
                <a:latin typeface="Noto Sans"/>
              </a:rPr>
              <a:t>Introduction</a:t>
            </a:r>
            <a:endParaRPr b="0" lang="en-US" sz="4000" spc="-1" strike="noStrike">
              <a:latin typeface="Arial"/>
            </a:endParaRPr>
          </a:p>
        </p:txBody>
      </p:sp>
      <p:sp>
        <p:nvSpPr>
          <p:cNvPr id="770" name=""/>
          <p:cNvSpPr txBox="1"/>
          <p:nvPr/>
        </p:nvSpPr>
        <p:spPr>
          <a:xfrm>
            <a:off x="1143000" y="2057400"/>
            <a:ext cx="6263640" cy="1334520"/>
          </a:xfrm>
          <a:prstGeom prst="rect">
            <a:avLst/>
          </a:prstGeom>
          <a:noFill/>
          <a:ln w="0">
            <a:noFill/>
          </a:ln>
        </p:spPr>
        <p:txBody>
          <a:bodyPr lIns="90000" rIns="90000" tIns="45000" bIns="45000" anchor="t">
            <a:noAutofit/>
          </a:bodyPr>
          <a:p>
            <a:r>
              <a:rPr b="1" lang="en-US" sz="1800" spc="-1" strike="noStrike">
                <a:latin typeface="Noto Sans"/>
              </a:rPr>
              <a:t>Why a “Modern Introduction”?</a:t>
            </a:r>
            <a:endParaRPr b="0" lang="en-US" sz="1800" spc="-1" strike="noStrike">
              <a:latin typeface="Arial"/>
            </a:endParaRPr>
          </a:p>
        </p:txBody>
      </p:sp>
      <p:sp>
        <p:nvSpPr>
          <p:cNvPr id="771" name=""/>
          <p:cNvSpPr/>
          <p:nvPr/>
        </p:nvSpPr>
        <p:spPr>
          <a:xfrm>
            <a:off x="914400" y="2835000"/>
            <a:ext cx="91440" cy="1645920"/>
          </a:xfrm>
          <a:prstGeom prst="rect">
            <a:avLst/>
          </a:prstGeom>
          <a:solidFill>
            <a:srgbClr val="ced4da">
              <a:alpha val="50000"/>
            </a:srgbClr>
          </a:solidFill>
          <a:ln w="0">
            <a:noFill/>
          </a:ln>
        </p:spPr>
        <p:style>
          <a:lnRef idx="0"/>
          <a:fillRef idx="0"/>
          <a:effectRef idx="0"/>
          <a:fontRef idx="minor"/>
        </p:style>
      </p:sp>
      <p:sp>
        <p:nvSpPr>
          <p:cNvPr id="772" name=""/>
          <p:cNvSpPr txBox="1"/>
          <p:nvPr/>
        </p:nvSpPr>
        <p:spPr>
          <a:xfrm>
            <a:off x="1071360" y="2490480"/>
            <a:ext cx="8229600" cy="2267640"/>
          </a:xfrm>
          <a:prstGeom prst="rect">
            <a:avLst/>
          </a:prstGeom>
          <a:noFill/>
          <a:ln w="0">
            <a:noFill/>
          </a:ln>
        </p:spPr>
        <p:txBody>
          <a:bodyPr lIns="90000" rIns="90000" tIns="45000" bIns="45000" anchor="t">
            <a:noAutofit/>
          </a:bodyPr>
          <a:p>
            <a:r>
              <a:rPr b="0" lang="en-US" sz="1800" spc="-1" strike="noStrike">
                <a:latin typeface="Noto Sans"/>
              </a:rPr>
              <a:t>As time moves on, It’s important to reevaluate the “state” of specific technology. Although many of us know all about packet radio, it’s important that new people can get introduced to it in a way that isn’t scattered pieces of information in a 3 decade time span. This set of presentations will be designed to give an introduction to packet radio in a way that gives those new to it a way to decide what they want to do with it by providing a foundation and structured learning path.</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3" name=""/>
          <p:cNvSpPr txBox="1"/>
          <p:nvPr/>
        </p:nvSpPr>
        <p:spPr>
          <a:xfrm>
            <a:off x="1107000" y="696960"/>
            <a:ext cx="8458200" cy="2166120"/>
          </a:xfrm>
          <a:prstGeom prst="rect">
            <a:avLst/>
          </a:prstGeom>
          <a:noFill/>
          <a:ln w="0">
            <a:noFill/>
          </a:ln>
        </p:spPr>
        <p:txBody>
          <a:bodyPr lIns="90000" rIns="90000" tIns="45000" bIns="45000" anchor="t">
            <a:noAutofit/>
          </a:bodyPr>
          <a:p>
            <a:r>
              <a:rPr b="1" lang="en-US" sz="4000" spc="-1" strike="noStrike" u="wavyHeavy">
                <a:uFillTx/>
                <a:latin typeface="Noto Sans"/>
              </a:rPr>
              <a:t>“</a:t>
            </a:r>
            <a:r>
              <a:rPr b="1" lang="en-US" sz="4000" spc="-1" strike="noStrike" u="wavyHeavy">
                <a:uFillTx/>
                <a:latin typeface="Noto Sans"/>
              </a:rPr>
              <a:t>Course” Outline</a:t>
            </a:r>
            <a:endParaRPr b="0" lang="en-US" sz="4000" spc="-1" strike="noStrike">
              <a:latin typeface="Arial"/>
            </a:endParaRPr>
          </a:p>
        </p:txBody>
      </p:sp>
      <p:sp>
        <p:nvSpPr>
          <p:cNvPr id="774" name=""/>
          <p:cNvSpPr/>
          <p:nvPr/>
        </p:nvSpPr>
        <p:spPr>
          <a:xfrm>
            <a:off x="914400" y="2835000"/>
            <a:ext cx="91440" cy="1645920"/>
          </a:xfrm>
          <a:prstGeom prst="rect">
            <a:avLst/>
          </a:prstGeom>
          <a:solidFill>
            <a:srgbClr val="ced4da">
              <a:alpha val="50000"/>
            </a:srgbClr>
          </a:solidFill>
          <a:ln w="0">
            <a:noFill/>
          </a:ln>
        </p:spPr>
        <p:style>
          <a:lnRef idx="0"/>
          <a:fillRef idx="0"/>
          <a:effectRef idx="0"/>
          <a:fontRef idx="minor"/>
        </p:style>
      </p:sp>
      <p:sp>
        <p:nvSpPr>
          <p:cNvPr id="775" name=""/>
          <p:cNvSpPr txBox="1"/>
          <p:nvPr/>
        </p:nvSpPr>
        <p:spPr>
          <a:xfrm>
            <a:off x="1011240" y="2092680"/>
            <a:ext cx="8984880" cy="2993400"/>
          </a:xfrm>
          <a:prstGeom prst="rect">
            <a:avLst/>
          </a:prstGeom>
          <a:noFill/>
          <a:ln w="0">
            <a:noFill/>
          </a:ln>
        </p:spPr>
        <p:txBody>
          <a:bodyPr lIns="90000" rIns="90000" tIns="45000" bIns="45000" anchor="t">
            <a:noAutofit/>
          </a:bodyPr>
          <a:p>
            <a:pPr marL="216000" indent="-216000">
              <a:buClr>
                <a:srgbClr val="000000"/>
              </a:buClr>
              <a:buSzPct val="45000"/>
              <a:buFont typeface="Wingdings" charset="2"/>
              <a:buChar char=""/>
            </a:pPr>
            <a:r>
              <a:rPr b="0" lang="en-US" sz="2100" spc="-1" strike="noStrike">
                <a:latin typeface="Noto Sans"/>
              </a:rPr>
              <a:t>Modern Introduction to Packet Radio (This Video/Slide)</a:t>
            </a:r>
            <a:endParaRPr b="0" lang="en-US" sz="2100" spc="-1" strike="noStrike">
              <a:latin typeface="Arial"/>
            </a:endParaRPr>
          </a:p>
          <a:p>
            <a:pPr marL="216000" indent="-216000">
              <a:buClr>
                <a:srgbClr val="000000"/>
              </a:buClr>
              <a:buSzPct val="45000"/>
              <a:buFont typeface="Wingdings" charset="2"/>
              <a:buChar char=""/>
            </a:pPr>
            <a:r>
              <a:rPr b="0" lang="en-US" sz="2100" spc="-1" strike="noStrike">
                <a:latin typeface="Noto Sans"/>
              </a:rPr>
              <a:t>TNC’s and Mastering Direwolf</a:t>
            </a:r>
            <a:endParaRPr b="0" lang="en-US" sz="2100" spc="-1" strike="noStrike">
              <a:latin typeface="Arial"/>
            </a:endParaRPr>
          </a:p>
          <a:p>
            <a:pPr marL="216000" indent="-216000">
              <a:buClr>
                <a:srgbClr val="000000"/>
              </a:buClr>
              <a:buSzPct val="45000"/>
              <a:buFont typeface="Wingdings" charset="2"/>
              <a:buChar char=""/>
            </a:pPr>
            <a:r>
              <a:rPr b="0" lang="en-US" sz="2100" spc="-1" strike="noStrike">
                <a:latin typeface="Noto Sans"/>
              </a:rPr>
              <a:t>APRS with Pinpoint APRS and Xastir</a:t>
            </a:r>
            <a:endParaRPr b="0" lang="en-US" sz="2100" spc="-1" strike="noStrike">
              <a:latin typeface="Arial"/>
            </a:endParaRPr>
          </a:p>
          <a:p>
            <a:pPr marL="216000" indent="-216000">
              <a:buClr>
                <a:srgbClr val="000000"/>
              </a:buClr>
              <a:buSzPct val="45000"/>
              <a:buFont typeface="Wingdings" charset="2"/>
              <a:buChar char=""/>
            </a:pPr>
            <a:r>
              <a:rPr b="0" lang="en-US" sz="2100" spc="-1" strike="noStrike">
                <a:latin typeface="Noto Sans"/>
              </a:rPr>
              <a:t>BBS(Bulletin Board systems) Creation and Connection with JNOS/BPQ32 software.</a:t>
            </a:r>
            <a:endParaRPr b="0" lang="en-US" sz="2100" spc="-1" strike="noStrike">
              <a:latin typeface="Arial"/>
            </a:endParaRPr>
          </a:p>
          <a:p>
            <a:pPr marL="216000" indent="-216000">
              <a:buClr>
                <a:srgbClr val="000000"/>
              </a:buClr>
              <a:buSzPct val="45000"/>
              <a:buFont typeface="Wingdings" charset="2"/>
              <a:buChar char=""/>
            </a:pPr>
            <a:r>
              <a:rPr b="0" lang="en-US" sz="2100" spc="-1" strike="noStrike">
                <a:latin typeface="Noto Sans"/>
              </a:rPr>
              <a:t>TCP/IP Networking with Packet Radio at 1200baud.</a:t>
            </a:r>
            <a:endParaRPr b="0" lang="en-US" sz="2100" spc="-1" strike="noStrike">
              <a:latin typeface="Arial"/>
            </a:endParaRPr>
          </a:p>
          <a:p>
            <a:pPr marL="216000" indent="-216000">
              <a:buClr>
                <a:srgbClr val="000000"/>
              </a:buClr>
              <a:buSzPct val="45000"/>
              <a:buFont typeface="Wingdings" charset="2"/>
              <a:buChar char=""/>
            </a:pPr>
            <a:r>
              <a:rPr b="0" lang="en-US" sz="2100" spc="-1" strike="noStrike">
                <a:latin typeface="Noto Sans"/>
              </a:rPr>
              <a:t>TCP/IP Networking with Packet Radio via VARA over HF.</a:t>
            </a:r>
            <a:endParaRPr b="0" lang="en-US" sz="2100" spc="-1" strike="noStrike">
              <a:latin typeface="Arial"/>
            </a:endParaRPr>
          </a:p>
          <a:p>
            <a:pPr marL="216000" indent="-216000">
              <a:buClr>
                <a:srgbClr val="000000"/>
              </a:buClr>
              <a:buSzPct val="45000"/>
              <a:buFont typeface="Wingdings" charset="2"/>
              <a:buChar char=""/>
            </a:pPr>
            <a:r>
              <a:rPr b="0" lang="en-US" sz="2100" spc="-1" strike="noStrike">
                <a:latin typeface="Noto Sans"/>
              </a:rPr>
              <a:t>Introduction to New Packet Radio</a:t>
            </a:r>
            <a:endParaRPr b="0" lang="en-US" sz="21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6" name=""/>
          <p:cNvSpPr txBox="1"/>
          <p:nvPr/>
        </p:nvSpPr>
        <p:spPr>
          <a:xfrm>
            <a:off x="1143000" y="1046520"/>
            <a:ext cx="8458200" cy="2166120"/>
          </a:xfrm>
          <a:prstGeom prst="rect">
            <a:avLst/>
          </a:prstGeom>
          <a:noFill/>
          <a:ln w="0">
            <a:noFill/>
          </a:ln>
        </p:spPr>
        <p:txBody>
          <a:bodyPr lIns="90000" rIns="90000" tIns="45000" bIns="45000" anchor="t">
            <a:noAutofit/>
          </a:bodyPr>
          <a:p>
            <a:r>
              <a:rPr b="1" lang="en-US" sz="4000" spc="-1" strike="noStrike" u="wavyHeavy">
                <a:uFillTx/>
                <a:latin typeface="Noto Sans"/>
              </a:rPr>
              <a:t>What is “Packet Radio”?</a:t>
            </a:r>
            <a:endParaRPr b="0" lang="en-US" sz="4000" spc="-1" strike="noStrike">
              <a:latin typeface="Arial"/>
            </a:endParaRPr>
          </a:p>
        </p:txBody>
      </p:sp>
      <p:sp>
        <p:nvSpPr>
          <p:cNvPr id="777" name=""/>
          <p:cNvSpPr/>
          <p:nvPr/>
        </p:nvSpPr>
        <p:spPr>
          <a:xfrm>
            <a:off x="914400" y="2835000"/>
            <a:ext cx="91440" cy="1645920"/>
          </a:xfrm>
          <a:prstGeom prst="rect">
            <a:avLst/>
          </a:prstGeom>
          <a:solidFill>
            <a:srgbClr val="ced4da">
              <a:alpha val="50000"/>
            </a:srgbClr>
          </a:solidFill>
          <a:ln w="0">
            <a:noFill/>
          </a:ln>
        </p:spPr>
        <p:style>
          <a:lnRef idx="0"/>
          <a:fillRef idx="0"/>
          <a:effectRef idx="0"/>
          <a:fontRef idx="minor"/>
        </p:style>
      </p:sp>
      <p:sp>
        <p:nvSpPr>
          <p:cNvPr id="778" name=""/>
          <p:cNvSpPr txBox="1"/>
          <p:nvPr/>
        </p:nvSpPr>
        <p:spPr>
          <a:xfrm>
            <a:off x="1143000" y="2075760"/>
            <a:ext cx="8229600" cy="2267640"/>
          </a:xfrm>
          <a:prstGeom prst="rect">
            <a:avLst/>
          </a:prstGeom>
          <a:noFill/>
          <a:ln w="0">
            <a:noFill/>
          </a:ln>
        </p:spPr>
        <p:txBody>
          <a:bodyPr lIns="90000" rIns="90000" tIns="45000" bIns="45000" anchor="t">
            <a:noAutofit/>
          </a:bodyPr>
          <a:p>
            <a:r>
              <a:rPr b="0" lang="en-US" sz="1800" spc="-1" strike="noStrike">
                <a:latin typeface="Noto Sans"/>
              </a:rPr>
              <a:t>While the term “radio” describes the medium in which the data is sent, “packet” in this context was coined around the 1960’s. Although it’s a given these days that we use data packets for almost all modern network communication, during that time “packet switching” was a network </a:t>
            </a:r>
            <a:r>
              <a:rPr b="0" lang="en-US" sz="1800" spc="-1" strike="noStrike">
                <a:latin typeface="Noto Sans"/>
              </a:rPr>
              <a:t>engineering</a:t>
            </a:r>
            <a:r>
              <a:rPr b="0" lang="en-US" sz="1800" spc="-1" strike="noStrike">
                <a:latin typeface="Noto Sans"/>
              </a:rPr>
              <a:t> </a:t>
            </a:r>
            <a:r>
              <a:rPr b="0" lang="en-US" sz="1800" spc="-1" strike="noStrike">
                <a:latin typeface="Noto Sans"/>
              </a:rPr>
              <a:t>principal</a:t>
            </a:r>
            <a:r>
              <a:rPr b="0" lang="en-US" sz="1800" spc="-1" strike="noStrike">
                <a:latin typeface="Noto Sans"/>
              </a:rPr>
              <a:t> being </a:t>
            </a:r>
            <a:r>
              <a:rPr b="0" lang="en-US" sz="1800" spc="-1" strike="noStrike">
                <a:latin typeface="Noto Sans"/>
              </a:rPr>
              <a:t>developed</a:t>
            </a:r>
            <a:r>
              <a:rPr b="0" lang="en-US" sz="1800" spc="-1" strike="noStrike">
                <a:latin typeface="Noto Sans"/>
              </a:rPr>
              <a:t> alongside other switching protocols like circuit switching and message switching. It is basically the act of dividing up the data into packets that can be sent in turn</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79" name="" descr=""/>
          <p:cNvPicPr/>
          <p:nvPr/>
        </p:nvPicPr>
        <p:blipFill>
          <a:blip r:embed="rId1"/>
          <a:stretch/>
        </p:blipFill>
        <p:spPr>
          <a:xfrm>
            <a:off x="72720" y="11160"/>
            <a:ext cx="9992160" cy="5669640"/>
          </a:xfrm>
          <a:prstGeom prst="rect">
            <a:avLst/>
          </a:prstGeom>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0" name=""/>
          <p:cNvSpPr txBox="1"/>
          <p:nvPr/>
        </p:nvSpPr>
        <p:spPr>
          <a:xfrm>
            <a:off x="1143000" y="685800"/>
            <a:ext cx="8458200" cy="2166120"/>
          </a:xfrm>
          <a:prstGeom prst="rect">
            <a:avLst/>
          </a:prstGeom>
          <a:noFill/>
          <a:ln w="0">
            <a:noFill/>
          </a:ln>
        </p:spPr>
        <p:txBody>
          <a:bodyPr lIns="90000" rIns="90000" tIns="45000" bIns="45000" anchor="t">
            <a:noAutofit/>
          </a:bodyPr>
          <a:p>
            <a:r>
              <a:rPr b="1" lang="en-US" sz="4000" spc="-1" strike="noStrike" u="wavyHeavy">
                <a:uFillTx/>
                <a:latin typeface="Noto Sans"/>
              </a:rPr>
              <a:t>Brief History </a:t>
            </a:r>
            <a:br>
              <a:rPr sz="4000"/>
            </a:br>
            <a:r>
              <a:rPr b="1" lang="en-US" sz="4000" spc="-1" strike="noStrike" u="wavyHeavy">
                <a:uFillTx/>
                <a:latin typeface="Noto Sans"/>
              </a:rPr>
              <a:t>Pre-Amateur Radio Use</a:t>
            </a:r>
            <a:endParaRPr b="0" lang="en-US" sz="4000" spc="-1" strike="noStrike">
              <a:latin typeface="Arial"/>
            </a:endParaRPr>
          </a:p>
        </p:txBody>
      </p:sp>
      <p:sp>
        <p:nvSpPr>
          <p:cNvPr id="781" name=""/>
          <p:cNvSpPr/>
          <p:nvPr/>
        </p:nvSpPr>
        <p:spPr>
          <a:xfrm>
            <a:off x="914400" y="2835000"/>
            <a:ext cx="91440" cy="1645920"/>
          </a:xfrm>
          <a:prstGeom prst="rect">
            <a:avLst/>
          </a:prstGeom>
          <a:solidFill>
            <a:srgbClr val="ced4da">
              <a:alpha val="50000"/>
            </a:srgbClr>
          </a:solidFill>
          <a:ln w="0">
            <a:noFill/>
          </a:ln>
        </p:spPr>
        <p:style>
          <a:lnRef idx="0"/>
          <a:fillRef idx="0"/>
          <a:effectRef idx="0"/>
          <a:fontRef idx="minor"/>
        </p:style>
      </p:sp>
      <p:sp>
        <p:nvSpPr>
          <p:cNvPr id="782" name=""/>
          <p:cNvSpPr txBox="1"/>
          <p:nvPr/>
        </p:nvSpPr>
        <p:spPr>
          <a:xfrm>
            <a:off x="1143000" y="2286000"/>
            <a:ext cx="8229600" cy="2889720"/>
          </a:xfrm>
          <a:prstGeom prst="rect">
            <a:avLst/>
          </a:prstGeom>
          <a:noFill/>
          <a:ln w="0">
            <a:noFill/>
          </a:ln>
        </p:spPr>
        <p:txBody>
          <a:bodyPr lIns="90000" rIns="90000" tIns="45000" bIns="45000" anchor="t">
            <a:noAutofit/>
          </a:bodyPr>
          <a:p>
            <a:r>
              <a:rPr b="0" lang="en-US" sz="1800" spc="-1" strike="noStrike">
                <a:latin typeface="Noto Sans"/>
              </a:rPr>
              <a:t>Packet radio was invented in the 1960’s, when early network engineers were trying to solve the problem of having several network devices attempting to communicate with a simplex connection. In 1970, the first well known packet radio network was made by a professor at The University of Hawaii called the ALOHAnet. Later in 1973, the DAPPA(Defense Advanced Research Projects Agency) created a network called PRNET with the goal of integrating Packet Radio with ARPANET, which is the precursor to the public internet. This experiment was successful making it one of the first instances of internetworking.</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83" name="" descr=""/>
          <p:cNvPicPr/>
          <p:nvPr/>
        </p:nvPicPr>
        <p:blipFill>
          <a:blip r:embed="rId1"/>
          <a:stretch/>
        </p:blipFill>
        <p:spPr>
          <a:xfrm>
            <a:off x="2057400" y="457200"/>
            <a:ext cx="5724720" cy="3666960"/>
          </a:xfrm>
          <a:prstGeom prst="rect">
            <a:avLst/>
          </a:prstGeom>
          <a:ln w="0">
            <a:noFill/>
          </a:ln>
        </p:spPr>
      </p:pic>
      <p:sp>
        <p:nvSpPr>
          <p:cNvPr id="784" name=""/>
          <p:cNvSpPr txBox="1"/>
          <p:nvPr/>
        </p:nvSpPr>
        <p:spPr>
          <a:xfrm>
            <a:off x="1828800" y="4343400"/>
            <a:ext cx="9358200" cy="602640"/>
          </a:xfrm>
          <a:prstGeom prst="rect">
            <a:avLst/>
          </a:prstGeom>
          <a:noFill/>
          <a:ln w="0">
            <a:noFill/>
          </a:ln>
        </p:spPr>
        <p:txBody>
          <a:bodyPr lIns="90000" rIns="90000" tIns="45000" bIns="45000" anchor="t">
            <a:noAutofit/>
          </a:bodyPr>
          <a:p>
            <a:r>
              <a:rPr b="0" lang="en-US" sz="1800" spc="-1" strike="noStrike">
                <a:latin typeface="Arial"/>
              </a:rPr>
              <a:t>A Stanford Research Institute's Packet Radio Van</a:t>
            </a:r>
            <a:br>
              <a:rPr sz="1800"/>
            </a:br>
            <a:r>
              <a:rPr b="0" lang="en-US" sz="1800" spc="-1" strike="noStrike">
                <a:latin typeface="Arial"/>
              </a:rPr>
              <a:t>Site of the first three-way internetworked transmission</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5" name=""/>
          <p:cNvSpPr txBox="1"/>
          <p:nvPr/>
        </p:nvSpPr>
        <p:spPr>
          <a:xfrm>
            <a:off x="1143000" y="348480"/>
            <a:ext cx="8458200" cy="2166120"/>
          </a:xfrm>
          <a:prstGeom prst="rect">
            <a:avLst/>
          </a:prstGeom>
          <a:noFill/>
          <a:ln w="0">
            <a:noFill/>
          </a:ln>
        </p:spPr>
        <p:txBody>
          <a:bodyPr lIns="90000" rIns="90000" tIns="45000" bIns="45000" anchor="t">
            <a:noAutofit/>
          </a:bodyPr>
          <a:p>
            <a:r>
              <a:rPr b="1" lang="en-US" sz="4000" spc="-1" strike="noStrike" u="wavyHeavy">
                <a:uFillTx/>
                <a:latin typeface="Noto Sans"/>
              </a:rPr>
              <a:t>Brief History </a:t>
            </a:r>
            <a:br>
              <a:rPr sz="4000"/>
            </a:br>
            <a:r>
              <a:rPr b="1" lang="en-US" sz="4000" spc="-1" strike="noStrike" u="wavyHeavy">
                <a:uFillTx/>
                <a:latin typeface="Noto Sans"/>
              </a:rPr>
              <a:t>First Amateur Use</a:t>
            </a:r>
            <a:endParaRPr b="0" lang="en-US" sz="4000" spc="-1" strike="noStrike">
              <a:latin typeface="Arial"/>
            </a:endParaRPr>
          </a:p>
        </p:txBody>
      </p:sp>
      <p:sp>
        <p:nvSpPr>
          <p:cNvPr id="786" name=""/>
          <p:cNvSpPr/>
          <p:nvPr/>
        </p:nvSpPr>
        <p:spPr>
          <a:xfrm>
            <a:off x="914400" y="2835000"/>
            <a:ext cx="91440" cy="1645920"/>
          </a:xfrm>
          <a:prstGeom prst="rect">
            <a:avLst/>
          </a:prstGeom>
          <a:solidFill>
            <a:srgbClr val="ced4da">
              <a:alpha val="50000"/>
            </a:srgbClr>
          </a:solidFill>
          <a:ln w="0">
            <a:noFill/>
          </a:ln>
        </p:spPr>
        <p:style>
          <a:lnRef idx="0"/>
          <a:fillRef idx="0"/>
          <a:effectRef idx="0"/>
          <a:fontRef idx="minor"/>
        </p:style>
      </p:sp>
      <p:sp>
        <p:nvSpPr>
          <p:cNvPr id="787" name=""/>
          <p:cNvSpPr txBox="1"/>
          <p:nvPr/>
        </p:nvSpPr>
        <p:spPr>
          <a:xfrm>
            <a:off x="2743200" y="1828800"/>
            <a:ext cx="6858000" cy="2578680"/>
          </a:xfrm>
          <a:prstGeom prst="rect">
            <a:avLst/>
          </a:prstGeom>
          <a:noFill/>
          <a:ln w="0">
            <a:noFill/>
          </a:ln>
        </p:spPr>
        <p:txBody>
          <a:bodyPr lIns="90000" rIns="90000" tIns="45000" bIns="45000" anchor="t">
            <a:noAutofit/>
          </a:bodyPr>
          <a:p>
            <a:r>
              <a:rPr b="0" lang="en-US" sz="1800" spc="-1" strike="noStrike">
                <a:latin typeface="Noto Sans"/>
              </a:rPr>
              <a:t>In 1978, a group of amateurs out of Montreal Canada started using packet radio to transmit ASCII encoded data within the VHF band. Shortly after, in 1980 the FCC granted permission for amateurs in the united states to start using packet radio. In 1981, a IP range of 44.0.0.0/8 was designated for amateur radio digital communication, giving birth to Network 44( AMPRNet). Shortly after, the public Internet gained traction, and interest in packet radio started to decline.</a:t>
            </a:r>
            <a:endParaRPr b="0" lang="en-US" sz="1800" spc="-1" strike="noStrike">
              <a:latin typeface="Arial"/>
            </a:endParaRPr>
          </a:p>
        </p:txBody>
      </p:sp>
      <p:pic>
        <p:nvPicPr>
          <p:cNvPr id="788" name="" descr=""/>
          <p:cNvPicPr/>
          <p:nvPr/>
        </p:nvPicPr>
        <p:blipFill>
          <a:blip r:embed="rId1"/>
          <a:stretch/>
        </p:blipFill>
        <p:spPr>
          <a:xfrm>
            <a:off x="457200" y="2057400"/>
            <a:ext cx="1859040" cy="2807280"/>
          </a:xfrm>
          <a:prstGeom prst="rect">
            <a:avLst/>
          </a:prstGeom>
          <a:ln w="0">
            <a:noFill/>
          </a:ln>
        </p:spPr>
      </p:pic>
      <p:sp>
        <p:nvSpPr>
          <p:cNvPr id="789" name=""/>
          <p:cNvSpPr txBox="1"/>
          <p:nvPr/>
        </p:nvSpPr>
        <p:spPr>
          <a:xfrm>
            <a:off x="0" y="4864680"/>
            <a:ext cx="5257800" cy="6187320"/>
          </a:xfrm>
          <a:prstGeom prst="rect">
            <a:avLst/>
          </a:prstGeom>
          <a:noFill/>
          <a:ln w="0">
            <a:noFill/>
          </a:ln>
        </p:spPr>
        <p:txBody>
          <a:bodyPr lIns="90000" rIns="90000" tIns="45000" bIns="45000" anchor="t">
            <a:noAutofit/>
          </a:bodyPr>
          <a:p>
            <a:r>
              <a:rPr b="0" lang="en-US" sz="1800" spc="-1" strike="noStrike">
                <a:latin typeface="Arial"/>
              </a:rPr>
              <a:t>Antennas for High-speed Amateur-radio Multimedia Network (HamNET) in Europe, part of the AMPRNet wireless mesh network</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0" name=""/>
          <p:cNvSpPr txBox="1"/>
          <p:nvPr/>
        </p:nvSpPr>
        <p:spPr>
          <a:xfrm>
            <a:off x="1143000" y="685800"/>
            <a:ext cx="8458200" cy="2166120"/>
          </a:xfrm>
          <a:prstGeom prst="rect">
            <a:avLst/>
          </a:prstGeom>
          <a:noFill/>
          <a:ln w="0">
            <a:noFill/>
          </a:ln>
        </p:spPr>
        <p:txBody>
          <a:bodyPr lIns="90000" rIns="90000" tIns="45000" bIns="45000" anchor="t">
            <a:noAutofit/>
          </a:bodyPr>
          <a:p>
            <a:r>
              <a:rPr b="1" lang="en-US" sz="4000" spc="-1" strike="noStrike" u="wavyHeavy">
                <a:uFillTx/>
                <a:latin typeface="Noto Sans"/>
              </a:rPr>
              <a:t>Brief History </a:t>
            </a:r>
            <a:br>
              <a:rPr sz="4000"/>
            </a:br>
            <a:r>
              <a:rPr b="1" lang="en-US" sz="4000" spc="-1" strike="noStrike" u="wavyHeavy">
                <a:uFillTx/>
                <a:latin typeface="Noto Sans"/>
              </a:rPr>
              <a:t>Post Amateur Use</a:t>
            </a:r>
            <a:endParaRPr b="0" lang="en-US" sz="4000" spc="-1" strike="noStrike">
              <a:latin typeface="Arial"/>
            </a:endParaRPr>
          </a:p>
        </p:txBody>
      </p:sp>
      <p:sp>
        <p:nvSpPr>
          <p:cNvPr id="791" name=""/>
          <p:cNvSpPr/>
          <p:nvPr/>
        </p:nvSpPr>
        <p:spPr>
          <a:xfrm>
            <a:off x="914400" y="2835000"/>
            <a:ext cx="91440" cy="1645920"/>
          </a:xfrm>
          <a:prstGeom prst="rect">
            <a:avLst/>
          </a:prstGeom>
          <a:solidFill>
            <a:srgbClr val="ced4da">
              <a:alpha val="50000"/>
            </a:srgbClr>
          </a:solidFill>
          <a:ln w="0">
            <a:noFill/>
          </a:ln>
        </p:spPr>
        <p:style>
          <a:lnRef idx="0"/>
          <a:fillRef idx="0"/>
          <a:effectRef idx="0"/>
          <a:fontRef idx="minor"/>
        </p:style>
      </p:sp>
      <p:sp>
        <p:nvSpPr>
          <p:cNvPr id="792" name=""/>
          <p:cNvSpPr txBox="1"/>
          <p:nvPr/>
        </p:nvSpPr>
        <p:spPr>
          <a:xfrm>
            <a:off x="914400" y="2304360"/>
            <a:ext cx="8229600" cy="2889720"/>
          </a:xfrm>
          <a:prstGeom prst="rect">
            <a:avLst/>
          </a:prstGeom>
          <a:noFill/>
          <a:ln w="0">
            <a:noFill/>
          </a:ln>
        </p:spPr>
        <p:txBody>
          <a:bodyPr lIns="90000" rIns="90000" tIns="45000" bIns="45000" anchor="t">
            <a:noAutofit/>
          </a:bodyPr>
          <a:p>
            <a:r>
              <a:rPr b="0" lang="en-US" sz="1800" spc="-1" strike="noStrike">
                <a:latin typeface="Noto Sans"/>
              </a:rPr>
              <a:t>With the popularity of the world wide web, interest in packet radio started to fade. Then in 1984, the APRS(Automatic Packet Reporting system), which is a popular use of packet radio was created by Bob Bruninga, WB4APR was created. This mode, which was originally used to track horses during races saw lots of traction due to it’s wide functionality. It’s ability to report GPS positions, send messages, and integration into modern radios makes it the most prominent use of packet radio today. Although packet radio BBS(Bulletin Board Systems) and other Packet Radio based systems are still used by some hams today, APRS is by far the most popular..</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3" name=""/>
          <p:cNvSpPr/>
          <p:nvPr/>
        </p:nvSpPr>
        <p:spPr>
          <a:xfrm>
            <a:off x="914400" y="2835000"/>
            <a:ext cx="91440" cy="1645920"/>
          </a:xfrm>
          <a:prstGeom prst="rect">
            <a:avLst/>
          </a:prstGeom>
          <a:solidFill>
            <a:srgbClr val="ced4da">
              <a:alpha val="50000"/>
            </a:srgbClr>
          </a:solidFill>
          <a:ln w="0">
            <a:noFill/>
          </a:ln>
        </p:spPr>
        <p:style>
          <a:lnRef idx="0"/>
          <a:fillRef idx="0"/>
          <a:effectRef idx="0"/>
          <a:fontRef idx="minor"/>
        </p:style>
      </p:sp>
      <p:pic>
        <p:nvPicPr>
          <p:cNvPr id="794" name="" descr=""/>
          <p:cNvPicPr/>
          <p:nvPr/>
        </p:nvPicPr>
        <p:blipFill>
          <a:blip r:embed="rId1"/>
          <a:stretch/>
        </p:blipFill>
        <p:spPr>
          <a:xfrm>
            <a:off x="1275840" y="228600"/>
            <a:ext cx="7868160" cy="4800600"/>
          </a:xfrm>
          <a:prstGeom prst="rect">
            <a:avLst/>
          </a:prstGeom>
          <a:ln w="0">
            <a:noFill/>
          </a:ln>
        </p:spPr>
      </p:pic>
      <p:sp>
        <p:nvSpPr>
          <p:cNvPr id="795" name=""/>
          <p:cNvSpPr txBox="1"/>
          <p:nvPr/>
        </p:nvSpPr>
        <p:spPr>
          <a:xfrm>
            <a:off x="3657600" y="4911120"/>
            <a:ext cx="2289960" cy="346680"/>
          </a:xfrm>
          <a:prstGeom prst="rect">
            <a:avLst/>
          </a:prstGeom>
          <a:noFill/>
          <a:ln w="0">
            <a:noFill/>
          </a:ln>
        </p:spPr>
        <p:txBody>
          <a:bodyPr lIns="90000" rIns="90000" tIns="45000" bIns="45000" anchor="t">
            <a:noAutofit/>
          </a:bodyPr>
          <a:p>
            <a:r>
              <a:rPr b="0" lang="en-US" sz="1800" spc="-1" strike="noStrike">
                <a:latin typeface="Arial"/>
              </a:rPr>
              <a:t>Image from W3PGA.</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6" name=""/>
          <p:cNvSpPr txBox="1"/>
          <p:nvPr/>
        </p:nvSpPr>
        <p:spPr>
          <a:xfrm>
            <a:off x="923400" y="702000"/>
            <a:ext cx="8458200" cy="2166120"/>
          </a:xfrm>
          <a:prstGeom prst="rect">
            <a:avLst/>
          </a:prstGeom>
          <a:noFill/>
          <a:ln w="0">
            <a:noFill/>
          </a:ln>
        </p:spPr>
        <p:txBody>
          <a:bodyPr lIns="90000" rIns="90000" tIns="45000" bIns="45000" anchor="t">
            <a:noAutofit/>
          </a:bodyPr>
          <a:p>
            <a:r>
              <a:rPr b="1" lang="en-US" sz="4000" spc="-1" strike="noStrike" u="wavyHeavy">
                <a:uFillTx/>
                <a:latin typeface="Noto Sans"/>
              </a:rPr>
              <a:t>What’s needed for Packet Radio?</a:t>
            </a:r>
            <a:endParaRPr b="0" lang="en-US" sz="4000" spc="-1" strike="noStrike">
              <a:latin typeface="Arial"/>
            </a:endParaRPr>
          </a:p>
        </p:txBody>
      </p:sp>
      <p:sp>
        <p:nvSpPr>
          <p:cNvPr id="797" name=""/>
          <p:cNvSpPr txBox="1"/>
          <p:nvPr/>
        </p:nvSpPr>
        <p:spPr>
          <a:xfrm>
            <a:off x="1197360" y="1555560"/>
            <a:ext cx="8229600" cy="2416680"/>
          </a:xfrm>
          <a:prstGeom prst="rect">
            <a:avLst/>
          </a:prstGeom>
          <a:noFill/>
          <a:ln w="0">
            <a:noFill/>
          </a:ln>
        </p:spPr>
        <p:txBody>
          <a:bodyPr lIns="90000" rIns="90000" tIns="45000" bIns="45000" anchor="t">
            <a:noAutofit/>
          </a:bodyPr>
          <a:p>
            <a:r>
              <a:rPr b="1" lang="en-US" sz="1300" spc="-1" strike="noStrike">
                <a:latin typeface="Noto Sans"/>
              </a:rPr>
              <a:t>A radio</a:t>
            </a:r>
            <a:r>
              <a:rPr b="0" lang="en-US" sz="1300" spc="-1" strike="noStrike">
                <a:latin typeface="Noto Sans"/>
              </a:rPr>
              <a:t> capable of interfacing with a computer or hardware TNC(If a TNC is not included within the radio) via </a:t>
            </a:r>
            <a:r>
              <a:rPr b="1" lang="en-US" sz="1300" spc="-1" strike="noStrike">
                <a:latin typeface="Noto Sans"/>
              </a:rPr>
              <a:t>sound card interface </a:t>
            </a:r>
            <a:r>
              <a:rPr b="0" lang="en-US" sz="1300" spc="-1" strike="noStrike">
                <a:latin typeface="Noto Sans"/>
              </a:rPr>
              <a:t>and preferably, but </a:t>
            </a:r>
            <a:r>
              <a:rPr b="1" lang="en-US" sz="1300" spc="-1" strike="noStrike">
                <a:latin typeface="Noto Sans"/>
              </a:rPr>
              <a:t>highly recommended</a:t>
            </a:r>
            <a:r>
              <a:rPr b="0" lang="en-US" sz="1300" spc="-1" strike="noStrike">
                <a:latin typeface="Noto Sans"/>
              </a:rPr>
              <a:t> a </a:t>
            </a:r>
            <a:r>
              <a:rPr b="1" lang="en-US" sz="1300" spc="-1" strike="noStrike">
                <a:latin typeface="Noto Sans"/>
              </a:rPr>
              <a:t>PTT(Push to Talk) Interface</a:t>
            </a:r>
            <a:r>
              <a:rPr b="0" lang="en-US" sz="1300" spc="-1" strike="noStrike">
                <a:latin typeface="Noto Sans"/>
              </a:rPr>
              <a:t>.</a:t>
            </a:r>
            <a:endParaRPr b="0" lang="en-US" sz="1300" spc="-1" strike="noStrike">
              <a:latin typeface="Arial"/>
            </a:endParaRPr>
          </a:p>
          <a:p>
            <a:endParaRPr b="0" lang="en-US" sz="1300" spc="-1" strike="noStrike">
              <a:latin typeface="Arial"/>
            </a:endParaRPr>
          </a:p>
          <a:p>
            <a:r>
              <a:rPr b="1" lang="en-US" sz="1300" spc="-1" strike="noStrike">
                <a:latin typeface="Noto Sans"/>
              </a:rPr>
              <a:t>A TNC</a:t>
            </a:r>
            <a:r>
              <a:rPr b="0" lang="en-US" sz="1300" spc="-1" strike="noStrike">
                <a:latin typeface="Noto Sans"/>
              </a:rPr>
              <a:t> (Terminal Node Controller) – Can be Hardware or Software.</a:t>
            </a:r>
            <a:br>
              <a:rPr sz="1300"/>
            </a:br>
            <a:r>
              <a:rPr b="0" lang="en-US" sz="1300" spc="-1" strike="noStrike">
                <a:latin typeface="Noto Sans"/>
              </a:rPr>
              <a:t>(We will talk more about this next)</a:t>
            </a:r>
            <a:endParaRPr b="0" lang="en-US" sz="1300" spc="-1" strike="noStrike">
              <a:latin typeface="Arial"/>
            </a:endParaRPr>
          </a:p>
          <a:p>
            <a:endParaRPr b="0" lang="en-US" sz="1300" spc="-1" strike="noStrike">
              <a:latin typeface="Arial"/>
            </a:endParaRPr>
          </a:p>
          <a:p>
            <a:r>
              <a:rPr b="1" lang="en-US" sz="1300" spc="-1" strike="noStrike">
                <a:latin typeface="Noto Sans"/>
              </a:rPr>
              <a:t>A computer</a:t>
            </a:r>
            <a:r>
              <a:rPr b="0" lang="en-US" sz="1300" spc="-1" strike="noStrike">
                <a:latin typeface="Noto Sans"/>
              </a:rPr>
              <a:t> capable of running software that can generate AX.25 Packets(Basically any modern computer, as well as several micro computers like the Raspberry Pi)</a:t>
            </a:r>
            <a:endParaRPr b="0" lang="en-US" sz="1300" spc="-1" strike="noStrike">
              <a:latin typeface="Arial"/>
            </a:endParaRPr>
          </a:p>
          <a:p>
            <a:endParaRPr b="0" lang="en-US" sz="1800" spc="-1" strike="noStrike">
              <a:latin typeface="Arial"/>
            </a:endParaRPr>
          </a:p>
        </p:txBody>
      </p:sp>
      <p:pic>
        <p:nvPicPr>
          <p:cNvPr id="798" name="" descr=""/>
          <p:cNvPicPr/>
          <p:nvPr/>
        </p:nvPicPr>
        <p:blipFill>
          <a:blip r:embed="rId1"/>
          <a:stretch/>
        </p:blipFill>
        <p:spPr>
          <a:xfrm>
            <a:off x="174960" y="3681000"/>
            <a:ext cx="4327200" cy="1883520"/>
          </a:xfrm>
          <a:prstGeom prst="rect">
            <a:avLst/>
          </a:prstGeom>
          <a:ln w="0">
            <a:noFill/>
          </a:ln>
        </p:spPr>
      </p:pic>
      <p:pic>
        <p:nvPicPr>
          <p:cNvPr id="799" name="" descr=""/>
          <p:cNvPicPr/>
          <p:nvPr/>
        </p:nvPicPr>
        <p:blipFill>
          <a:blip r:embed="rId2"/>
          <a:stretch/>
        </p:blipFill>
        <p:spPr>
          <a:xfrm>
            <a:off x="6175440" y="3606480"/>
            <a:ext cx="3864960" cy="2038680"/>
          </a:xfrm>
          <a:prstGeom prst="rect">
            <a:avLst/>
          </a:prstGeom>
          <a:ln w="0">
            <a:noFill/>
          </a:ln>
        </p:spPr>
      </p:pic>
      <p:sp>
        <p:nvSpPr>
          <p:cNvPr id="800" name=""/>
          <p:cNvSpPr txBox="1"/>
          <p:nvPr/>
        </p:nvSpPr>
        <p:spPr>
          <a:xfrm>
            <a:off x="1318680" y="3889080"/>
            <a:ext cx="7444800" cy="1036800"/>
          </a:xfrm>
          <a:prstGeom prst="rect">
            <a:avLst/>
          </a:prstGeom>
          <a:noFill/>
          <a:ln w="0">
            <a:noFill/>
          </a:ln>
        </p:spPr>
        <p:txBody>
          <a:bodyPr lIns="90000" rIns="90000" tIns="45000" bIns="45000" anchor="t">
            <a:noAutofit/>
          </a:bodyPr>
          <a:p>
            <a:r>
              <a:rPr b="0" lang="en-US" sz="1100" spc="-1" strike="noStrike">
                <a:latin typeface="Arial"/>
              </a:rPr>
              <a:t>https://www.bugoutbagbuilder.com</a:t>
            </a:r>
            <a:endParaRPr b="0" lang="en-US" sz="1100" spc="-1" strike="noStrike">
              <a:latin typeface="Arial"/>
            </a:endParaRPr>
          </a:p>
        </p:txBody>
      </p:sp>
      <p:sp>
        <p:nvSpPr>
          <p:cNvPr id="801" name=""/>
          <p:cNvSpPr txBox="1"/>
          <p:nvPr/>
        </p:nvSpPr>
        <p:spPr>
          <a:xfrm>
            <a:off x="7390800" y="3798000"/>
            <a:ext cx="2315880" cy="246240"/>
          </a:xfrm>
          <a:prstGeom prst="rect">
            <a:avLst/>
          </a:prstGeom>
          <a:noFill/>
          <a:ln w="0">
            <a:noFill/>
          </a:ln>
        </p:spPr>
        <p:txBody>
          <a:bodyPr lIns="90000" rIns="90000" tIns="45000" bIns="45000" anchor="t">
            <a:noAutofit/>
          </a:bodyPr>
          <a:p>
            <a:r>
              <a:rPr b="0" lang="en-US" sz="1100" spc="-1" strike="noStrike">
                <a:latin typeface="Arial"/>
              </a:rPr>
              <a:t>https://www.bugoutbagbuilder.com</a:t>
            </a:r>
            <a:endParaRPr b="0" lang="en-US" sz="11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2" name=""/>
          <p:cNvSpPr txBox="1"/>
          <p:nvPr/>
        </p:nvSpPr>
        <p:spPr>
          <a:xfrm>
            <a:off x="211320" y="461520"/>
            <a:ext cx="9132840" cy="2166120"/>
          </a:xfrm>
          <a:prstGeom prst="rect">
            <a:avLst/>
          </a:prstGeom>
          <a:noFill/>
          <a:ln w="0">
            <a:noFill/>
          </a:ln>
        </p:spPr>
        <p:txBody>
          <a:bodyPr lIns="90000" rIns="90000" tIns="45000" bIns="45000" anchor="t">
            <a:noAutofit/>
          </a:bodyPr>
          <a:p>
            <a:r>
              <a:rPr b="1" lang="en-US" sz="4000" spc="-1" strike="noStrike" u="wavyHeavy">
                <a:uFillTx/>
                <a:latin typeface="Noto Sans"/>
              </a:rPr>
              <a:t>What’s a TNC(Terminal Node Controller?)</a:t>
            </a:r>
            <a:endParaRPr b="0" lang="en-US" sz="4000" spc="-1" strike="noStrike">
              <a:latin typeface="Arial"/>
            </a:endParaRPr>
          </a:p>
        </p:txBody>
      </p:sp>
      <p:pic>
        <p:nvPicPr>
          <p:cNvPr id="803" name="" descr=""/>
          <p:cNvPicPr/>
          <p:nvPr/>
        </p:nvPicPr>
        <p:blipFill>
          <a:blip r:embed="rId1"/>
          <a:stretch/>
        </p:blipFill>
        <p:spPr>
          <a:xfrm>
            <a:off x="6510960" y="3744360"/>
            <a:ext cx="3196440" cy="1789920"/>
          </a:xfrm>
          <a:prstGeom prst="rect">
            <a:avLst/>
          </a:prstGeom>
          <a:ln w="0">
            <a:noFill/>
          </a:ln>
        </p:spPr>
      </p:pic>
      <p:pic>
        <p:nvPicPr>
          <p:cNvPr id="804" name="" descr=""/>
          <p:cNvPicPr/>
          <p:nvPr/>
        </p:nvPicPr>
        <p:blipFill>
          <a:blip r:embed="rId2"/>
          <a:stretch/>
        </p:blipFill>
        <p:spPr>
          <a:xfrm>
            <a:off x="2315160" y="2531880"/>
            <a:ext cx="4062960" cy="1496880"/>
          </a:xfrm>
          <a:prstGeom prst="rect">
            <a:avLst/>
          </a:prstGeom>
          <a:ln w="0">
            <a:noFill/>
          </a:ln>
        </p:spPr>
      </p:pic>
      <p:pic>
        <p:nvPicPr>
          <p:cNvPr id="805" name="" descr=""/>
          <p:cNvPicPr/>
          <p:nvPr/>
        </p:nvPicPr>
        <p:blipFill>
          <a:blip r:embed="rId3"/>
          <a:stretch/>
        </p:blipFill>
        <p:spPr>
          <a:xfrm>
            <a:off x="6872760" y="1555560"/>
            <a:ext cx="2410560" cy="1810080"/>
          </a:xfrm>
          <a:prstGeom prst="rect">
            <a:avLst/>
          </a:prstGeom>
          <a:ln w="0">
            <a:noFill/>
          </a:ln>
        </p:spPr>
      </p:pic>
      <p:sp>
        <p:nvSpPr>
          <p:cNvPr id="806" name=""/>
          <p:cNvSpPr txBox="1"/>
          <p:nvPr/>
        </p:nvSpPr>
        <p:spPr>
          <a:xfrm>
            <a:off x="2966040" y="2291400"/>
            <a:ext cx="2981880" cy="346320"/>
          </a:xfrm>
          <a:prstGeom prst="rect">
            <a:avLst/>
          </a:prstGeom>
          <a:noFill/>
          <a:ln w="0">
            <a:noFill/>
          </a:ln>
        </p:spPr>
        <p:txBody>
          <a:bodyPr lIns="90000" rIns="90000" tIns="45000" bIns="45000" anchor="t">
            <a:noAutofit/>
          </a:bodyPr>
          <a:p>
            <a:r>
              <a:rPr b="0" lang="en-US" sz="1800" spc="-1" strike="noStrike">
                <a:latin typeface="Arial"/>
              </a:rPr>
              <a:t>MFJ TNC For Packet Radio</a:t>
            </a:r>
            <a:endParaRPr b="0" lang="en-US" sz="1800" spc="-1" strike="noStrike">
              <a:latin typeface="Arial"/>
            </a:endParaRPr>
          </a:p>
        </p:txBody>
      </p:sp>
      <p:sp>
        <p:nvSpPr>
          <p:cNvPr id="807" name=""/>
          <p:cNvSpPr txBox="1"/>
          <p:nvPr/>
        </p:nvSpPr>
        <p:spPr>
          <a:xfrm>
            <a:off x="6402240" y="1254240"/>
            <a:ext cx="3637080" cy="358560"/>
          </a:xfrm>
          <a:prstGeom prst="rect">
            <a:avLst/>
          </a:prstGeom>
          <a:noFill/>
          <a:ln w="0">
            <a:noFill/>
          </a:ln>
        </p:spPr>
        <p:txBody>
          <a:bodyPr lIns="90000" rIns="90000" tIns="45000" bIns="45000" anchor="t">
            <a:noAutofit/>
          </a:bodyPr>
          <a:p>
            <a:r>
              <a:rPr b="0" lang="en-US" sz="1800" spc="-1" strike="noStrike">
                <a:latin typeface="Arial"/>
              </a:rPr>
              <a:t>Mobilinkd Bluetooth Wireless TNC</a:t>
            </a:r>
            <a:endParaRPr b="0" lang="en-US" sz="1800" spc="-1" strike="noStrike">
              <a:latin typeface="Arial"/>
            </a:endParaRPr>
          </a:p>
        </p:txBody>
      </p:sp>
      <p:sp>
        <p:nvSpPr>
          <p:cNvPr id="808" name=""/>
          <p:cNvSpPr txBox="1"/>
          <p:nvPr/>
        </p:nvSpPr>
        <p:spPr>
          <a:xfrm>
            <a:off x="6884640" y="3448440"/>
            <a:ext cx="3376080" cy="1370160"/>
          </a:xfrm>
          <a:prstGeom prst="rect">
            <a:avLst/>
          </a:prstGeom>
          <a:noFill/>
          <a:ln w="0">
            <a:noFill/>
          </a:ln>
        </p:spPr>
        <p:txBody>
          <a:bodyPr lIns="90000" rIns="90000" tIns="45000" bIns="45000" anchor="t">
            <a:noAutofit/>
          </a:bodyPr>
          <a:p>
            <a:r>
              <a:rPr b="0" lang="en-US" sz="1800" spc="-1" strike="noStrike">
                <a:latin typeface="Arial"/>
              </a:rPr>
              <a:t>Kantronics KPC-2 TNC</a:t>
            </a:r>
            <a:endParaRPr b="0" lang="en-US" sz="1800" spc="-1" strike="noStrike">
              <a:latin typeface="Arial"/>
            </a:endParaRPr>
          </a:p>
        </p:txBody>
      </p:sp>
      <p:pic>
        <p:nvPicPr>
          <p:cNvPr id="809" name="" descr=""/>
          <p:cNvPicPr/>
          <p:nvPr/>
        </p:nvPicPr>
        <p:blipFill>
          <a:blip r:embed="rId4"/>
          <a:stretch/>
        </p:blipFill>
        <p:spPr>
          <a:xfrm>
            <a:off x="86400" y="4224600"/>
            <a:ext cx="4543200" cy="1579320"/>
          </a:xfrm>
          <a:prstGeom prst="rect">
            <a:avLst/>
          </a:prstGeom>
          <a:ln w="0">
            <a:noFill/>
          </a:ln>
        </p:spPr>
      </p:pic>
      <p:sp>
        <p:nvSpPr>
          <p:cNvPr id="810" name=""/>
          <p:cNvSpPr txBox="1"/>
          <p:nvPr/>
        </p:nvSpPr>
        <p:spPr>
          <a:xfrm>
            <a:off x="86400" y="3878280"/>
            <a:ext cx="2585520" cy="346320"/>
          </a:xfrm>
          <a:prstGeom prst="rect">
            <a:avLst/>
          </a:prstGeom>
          <a:noFill/>
          <a:ln w="0">
            <a:noFill/>
          </a:ln>
        </p:spPr>
        <p:txBody>
          <a:bodyPr lIns="90000" rIns="90000" tIns="45000" bIns="45000" anchor="t">
            <a:noAutofit/>
          </a:bodyPr>
          <a:p>
            <a:r>
              <a:rPr b="0" lang="en-US" sz="1800" spc="-1" strike="noStrike">
                <a:latin typeface="Arial"/>
              </a:rPr>
              <a:t>Direwolf(Software TNC)</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1" name=""/>
          <p:cNvSpPr txBox="1"/>
          <p:nvPr/>
        </p:nvSpPr>
        <p:spPr>
          <a:xfrm>
            <a:off x="1133280" y="916920"/>
            <a:ext cx="8982360" cy="3472560"/>
          </a:xfrm>
          <a:prstGeom prst="rect">
            <a:avLst/>
          </a:prstGeom>
          <a:noFill/>
          <a:ln w="0">
            <a:noFill/>
          </a:ln>
        </p:spPr>
        <p:txBody>
          <a:bodyPr lIns="90000" rIns="90000" tIns="45000" bIns="45000" anchor="t">
            <a:noAutofit/>
          </a:bodyPr>
          <a:p>
            <a:pPr marL="216000" indent="-216000">
              <a:buClr>
                <a:srgbClr val="000000"/>
              </a:buClr>
              <a:buSzPct val="45000"/>
              <a:buFont typeface="Wingdings" charset="2"/>
              <a:buChar char=""/>
            </a:pPr>
            <a:r>
              <a:rPr b="1" lang="en-US" sz="1800" spc="-1" strike="noStrike">
                <a:latin typeface="Arial"/>
              </a:rPr>
              <a:t>Can be Hardware or Software Based</a:t>
            </a:r>
            <a:endParaRPr b="0" lang="en-US" sz="1800" spc="-1" strike="noStrike">
              <a:latin typeface="Arial"/>
            </a:endParaRPr>
          </a:p>
          <a:p>
            <a:pPr marL="216000" indent="-216000">
              <a:buClr>
                <a:srgbClr val="000000"/>
              </a:buClr>
              <a:buSzPct val="45000"/>
              <a:buFont typeface="Wingdings" charset="2"/>
              <a:buChar char=""/>
            </a:pPr>
            <a:r>
              <a:rPr b="0" lang="en-US" sz="1800" spc="-1" strike="noStrike">
                <a:latin typeface="Arial"/>
              </a:rPr>
              <a:t>(Typically) </a:t>
            </a:r>
            <a:r>
              <a:rPr b="1" lang="en-US" sz="1800" spc="-1" strike="noStrike">
                <a:latin typeface="Arial"/>
              </a:rPr>
              <a:t>includes a </a:t>
            </a:r>
            <a:r>
              <a:rPr b="1" lang="en-US" sz="2000" spc="-1" strike="noStrike">
                <a:latin typeface="Arial"/>
              </a:rPr>
              <a:t>modem</a:t>
            </a:r>
            <a:r>
              <a:rPr b="1" lang="en-US" sz="1800" spc="-1" strike="noStrike">
                <a:latin typeface="Arial"/>
              </a:rPr>
              <a:t> to generate audio tones</a:t>
            </a:r>
            <a:r>
              <a:rPr b="0" lang="en-US" sz="1800" spc="-1" strike="noStrike">
                <a:latin typeface="Arial"/>
              </a:rPr>
              <a:t> from digital signals and the other way around.</a:t>
            </a:r>
            <a:endParaRPr b="0" lang="en-US" sz="1800" spc="-1" strike="noStrike">
              <a:latin typeface="Arial"/>
            </a:endParaRPr>
          </a:p>
          <a:p>
            <a:pPr marL="216000" indent="-216000">
              <a:buClr>
                <a:srgbClr val="000000"/>
              </a:buClr>
              <a:buSzPct val="45000"/>
              <a:buFont typeface="Wingdings" charset="2"/>
              <a:buChar char=""/>
            </a:pPr>
            <a:r>
              <a:rPr b="1" lang="en-US" sz="1800" spc="-1" strike="noStrike">
                <a:latin typeface="Arial"/>
              </a:rPr>
              <a:t>Provides some CLI</a:t>
            </a:r>
            <a:r>
              <a:rPr b="0" lang="en-US" sz="1800" spc="-1" strike="noStrike">
                <a:latin typeface="Arial"/>
              </a:rPr>
              <a:t>(Command Line Interface) for the user or applications to send and receive data with the AX 25 protocol.</a:t>
            </a:r>
            <a:br>
              <a:rPr sz="1800"/>
            </a:br>
            <a:r>
              <a:rPr b="0" lang="en-US" sz="1800" spc="-1" strike="noStrike">
                <a:latin typeface="Arial"/>
              </a:rPr>
              <a:t>Data is usually sent in a </a:t>
            </a:r>
            <a:r>
              <a:rPr b="0" lang="en-US" sz="2000" spc="-1" strike="noStrike">
                <a:latin typeface="Arial"/>
              </a:rPr>
              <a:t>format</a:t>
            </a:r>
            <a:r>
              <a:rPr b="0" lang="en-US" sz="1800" spc="-1" strike="noStrike">
                <a:latin typeface="Arial"/>
              </a:rPr>
              <a:t> called “KISS”(Keep it simple Stupid)</a:t>
            </a:r>
            <a:endParaRPr b="0" lang="en-US" sz="1800" spc="-1" strike="noStrike">
              <a:latin typeface="Arial"/>
            </a:endParaRPr>
          </a:p>
          <a:p>
            <a:pPr marL="216000" indent="-216000">
              <a:buClr>
                <a:srgbClr val="000000"/>
              </a:buClr>
              <a:buSzPct val="45000"/>
              <a:buFont typeface="Wingdings" charset="2"/>
              <a:buChar char=""/>
            </a:pPr>
            <a:r>
              <a:rPr b="0" lang="en-US" sz="1800" spc="-1" strike="noStrike">
                <a:latin typeface="Arial"/>
              </a:rPr>
              <a:t>Older hardware TNC’s often came with onboard BBS software, eliminating the need for a computer.</a:t>
            </a:r>
            <a:endParaRPr b="0" lang="en-US" sz="1800" spc="-1" strike="noStrike">
              <a:latin typeface="Arial"/>
            </a:endParaRPr>
          </a:p>
          <a:p>
            <a:pPr marL="216000" indent="-216000">
              <a:buClr>
                <a:srgbClr val="000000"/>
              </a:buClr>
              <a:buSzPct val="45000"/>
              <a:buFont typeface="Wingdings" charset="2"/>
              <a:buChar char=""/>
            </a:pPr>
            <a:r>
              <a:rPr b="1" lang="en-US" sz="1800" spc="-1" strike="noStrike">
                <a:latin typeface="Arial"/>
              </a:rPr>
              <a:t>Some Radios have a built in TNC</a:t>
            </a:r>
            <a:r>
              <a:rPr b="0" lang="en-US" sz="1800" spc="-1" strike="noStrike">
                <a:latin typeface="Arial"/>
              </a:rPr>
              <a:t>. Some of the builtin TNC’s can be interfaced with a computer for complete control and use. Others are “locked” to specific functions.</a:t>
            </a:r>
            <a:endParaRPr b="0" lang="en-US" sz="1800" spc="-1" strike="noStrike">
              <a:latin typeface="Arial"/>
            </a:endParaRPr>
          </a:p>
          <a:p>
            <a:pPr marL="216000" indent="-216000">
              <a:buClr>
                <a:srgbClr val="000000"/>
              </a:buClr>
              <a:buSzPct val="45000"/>
              <a:buFont typeface="Wingdings" charset="2"/>
              <a:buChar char=""/>
            </a:pPr>
            <a:r>
              <a:rPr b="0" lang="en-US" sz="1800" spc="-1" strike="noStrike">
                <a:latin typeface="Arial"/>
              </a:rPr>
              <a:t>If generating packet data with a computer, the TNC </a:t>
            </a:r>
            <a:r>
              <a:rPr b="1" lang="en-US" sz="1800" spc="-1" strike="noStrike">
                <a:latin typeface="Arial"/>
              </a:rPr>
              <a:t>provides an interface to the radio itself for the computer. </a:t>
            </a:r>
            <a:br>
              <a:rPr sz="1800"/>
            </a:br>
            <a:r>
              <a:rPr b="0" lang="en-US" sz="1800" spc="-1" strike="noStrike">
                <a:latin typeface="Arial"/>
              </a:rPr>
              <a:t>(Usually via Soundcard and PTT Signal)</a:t>
            </a:r>
            <a:endParaRPr b="0" lang="en-US" sz="1800" spc="-1" strike="noStrike">
              <a:latin typeface="Arial"/>
            </a:endParaRPr>
          </a:p>
        </p:txBody>
      </p:sp>
      <p:sp>
        <p:nvSpPr>
          <p:cNvPr id="812" name=""/>
          <p:cNvSpPr txBox="1"/>
          <p:nvPr/>
        </p:nvSpPr>
        <p:spPr>
          <a:xfrm>
            <a:off x="976680" y="4509360"/>
            <a:ext cx="5671800" cy="770040"/>
          </a:xfrm>
          <a:prstGeom prst="rect">
            <a:avLst/>
          </a:prstGeom>
          <a:noFill/>
          <a:ln w="0">
            <a:noFill/>
          </a:ln>
        </p:spPr>
        <p:txBody>
          <a:bodyPr lIns="90000" rIns="90000" tIns="45000" bIns="45000" anchor="t">
            <a:noAutofit/>
          </a:bodyPr>
          <a:p>
            <a:r>
              <a:rPr b="1" lang="en-US" sz="2400" spc="-1" strike="noStrike">
                <a:latin typeface="Arial"/>
              </a:rPr>
              <a:t>Think of the TNC as the tool that gets </a:t>
            </a:r>
            <a:br>
              <a:rPr sz="2400"/>
            </a:br>
            <a:r>
              <a:rPr b="1" lang="en-US" sz="2400" spc="-1" strike="noStrike">
                <a:latin typeface="Arial"/>
              </a:rPr>
              <a:t>data in and out of your radio.</a:t>
            </a:r>
            <a:endParaRPr b="1" lang="en-US" sz="240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3" name=""/>
          <p:cNvSpPr txBox="1"/>
          <p:nvPr/>
        </p:nvSpPr>
        <p:spPr>
          <a:xfrm>
            <a:off x="933480" y="823680"/>
            <a:ext cx="9132840" cy="2166120"/>
          </a:xfrm>
          <a:prstGeom prst="rect">
            <a:avLst/>
          </a:prstGeom>
          <a:noFill/>
          <a:ln w="0">
            <a:noFill/>
          </a:ln>
        </p:spPr>
        <p:txBody>
          <a:bodyPr lIns="90000" rIns="90000" tIns="45000" bIns="45000" anchor="t">
            <a:noAutofit/>
          </a:bodyPr>
          <a:p>
            <a:r>
              <a:rPr b="1" lang="en-US" sz="4000" spc="-1" strike="noStrike" u="wavyHeavy">
                <a:uFillTx/>
                <a:latin typeface="Noto Sans"/>
              </a:rPr>
              <a:t>What’s a Soundcard Interface?</a:t>
            </a:r>
            <a:endParaRPr b="0" lang="en-US" sz="4000" spc="-1" strike="noStrike">
              <a:latin typeface="Arial"/>
            </a:endParaRPr>
          </a:p>
        </p:txBody>
      </p:sp>
      <p:pic>
        <p:nvPicPr>
          <p:cNvPr id="814" name="" descr=""/>
          <p:cNvPicPr/>
          <p:nvPr/>
        </p:nvPicPr>
        <p:blipFill>
          <a:blip r:embed="rId1"/>
          <a:stretch/>
        </p:blipFill>
        <p:spPr>
          <a:xfrm>
            <a:off x="48600" y="3409920"/>
            <a:ext cx="2531880" cy="2325240"/>
          </a:xfrm>
          <a:prstGeom prst="rect">
            <a:avLst/>
          </a:prstGeom>
          <a:ln w="0">
            <a:noFill/>
          </a:ln>
        </p:spPr>
      </p:pic>
      <p:pic>
        <p:nvPicPr>
          <p:cNvPr id="815" name="" descr=""/>
          <p:cNvPicPr/>
          <p:nvPr/>
        </p:nvPicPr>
        <p:blipFill>
          <a:blip r:embed="rId2"/>
          <a:stretch/>
        </p:blipFill>
        <p:spPr>
          <a:xfrm>
            <a:off x="6098040" y="3484800"/>
            <a:ext cx="3987720" cy="2179440"/>
          </a:xfrm>
          <a:prstGeom prst="rect">
            <a:avLst/>
          </a:prstGeom>
          <a:ln w="0">
            <a:noFill/>
          </a:ln>
        </p:spPr>
      </p:pic>
      <p:pic>
        <p:nvPicPr>
          <p:cNvPr id="816" name="" descr=""/>
          <p:cNvPicPr/>
          <p:nvPr/>
        </p:nvPicPr>
        <p:blipFill>
          <a:blip r:embed="rId3"/>
          <a:stretch/>
        </p:blipFill>
        <p:spPr>
          <a:xfrm>
            <a:off x="3546360" y="3472560"/>
            <a:ext cx="2196720" cy="2074680"/>
          </a:xfrm>
          <a:prstGeom prst="rect">
            <a:avLst/>
          </a:prstGeom>
          <a:ln w="0">
            <a:noFill/>
          </a:ln>
        </p:spPr>
      </p:pic>
      <p:sp>
        <p:nvSpPr>
          <p:cNvPr id="817" name=""/>
          <p:cNvSpPr txBox="1"/>
          <p:nvPr/>
        </p:nvSpPr>
        <p:spPr>
          <a:xfrm>
            <a:off x="48600" y="2472840"/>
            <a:ext cx="3227040" cy="937080"/>
          </a:xfrm>
          <a:prstGeom prst="rect">
            <a:avLst/>
          </a:prstGeom>
          <a:noFill/>
          <a:ln w="0">
            <a:noFill/>
          </a:ln>
        </p:spPr>
        <p:txBody>
          <a:bodyPr lIns="90000" rIns="90000" tIns="45000" bIns="45000" anchor="t">
            <a:noAutofit/>
          </a:bodyPr>
          <a:p>
            <a:r>
              <a:rPr b="0" lang="en-US" sz="1500" spc="-1" strike="noStrike">
                <a:latin typeface="Arial"/>
              </a:rPr>
              <a:t>Digirig Mobile</a:t>
            </a:r>
            <a:br>
              <a:rPr sz="1500"/>
            </a:br>
            <a:r>
              <a:rPr b="0" lang="en-US" sz="1500" spc="-1" strike="noStrike">
                <a:latin typeface="Arial"/>
              </a:rPr>
              <a:t>A Budget Modular Interface with </a:t>
            </a:r>
            <a:br>
              <a:rPr sz="1500"/>
            </a:br>
            <a:r>
              <a:rPr b="0" lang="en-US" sz="1500" spc="-1" strike="noStrike">
                <a:latin typeface="Arial"/>
              </a:rPr>
              <a:t>many premade cables with a builtin </a:t>
            </a:r>
            <a:br>
              <a:rPr sz="1500"/>
            </a:br>
            <a:r>
              <a:rPr b="0" lang="en-US" sz="1500" spc="-1" strike="noStrike">
                <a:latin typeface="Arial"/>
              </a:rPr>
              <a:t>soundcard and PTT control</a:t>
            </a:r>
            <a:endParaRPr b="0" lang="en-US" sz="1500" spc="-1" strike="noStrike">
              <a:latin typeface="Arial"/>
            </a:endParaRPr>
          </a:p>
        </p:txBody>
      </p:sp>
      <p:sp>
        <p:nvSpPr>
          <p:cNvPr id="818" name=""/>
          <p:cNvSpPr txBox="1"/>
          <p:nvPr/>
        </p:nvSpPr>
        <p:spPr>
          <a:xfrm>
            <a:off x="3111480" y="2435760"/>
            <a:ext cx="3213360" cy="1082880"/>
          </a:xfrm>
          <a:prstGeom prst="rect">
            <a:avLst/>
          </a:prstGeom>
          <a:noFill/>
          <a:ln w="0">
            <a:noFill/>
          </a:ln>
        </p:spPr>
        <p:txBody>
          <a:bodyPr lIns="90000" rIns="90000" tIns="45000" bIns="45000" anchor="t">
            <a:noAutofit/>
          </a:bodyPr>
          <a:p>
            <a:r>
              <a:rPr b="0" lang="en-US" sz="1500" spc="-1" strike="noStrike">
                <a:latin typeface="Arial"/>
              </a:rPr>
              <a:t>DIY Interface by finding the “Pinout”</a:t>
            </a:r>
            <a:br>
              <a:rPr sz="1500"/>
            </a:br>
            <a:r>
              <a:rPr b="0" lang="en-US" sz="1500" spc="-1" strike="noStrike">
                <a:latin typeface="Arial"/>
              </a:rPr>
              <a:t>of your radio. </a:t>
            </a:r>
            <a:br>
              <a:rPr sz="1500"/>
            </a:br>
            <a:r>
              <a:rPr b="0" lang="en-US" sz="1500" spc="-1" strike="noStrike">
                <a:latin typeface="Arial"/>
              </a:rPr>
              <a:t>Speaker out goes to PC Mic in</a:t>
            </a:r>
            <a:endParaRPr b="0" lang="en-US" sz="1500" spc="-1" strike="noStrike">
              <a:latin typeface="Arial"/>
            </a:endParaRPr>
          </a:p>
          <a:p>
            <a:r>
              <a:rPr b="0" lang="en-US" sz="1500" spc="-1" strike="noStrike">
                <a:latin typeface="Arial"/>
              </a:rPr>
              <a:t>Mic in goes to PC speaker out.</a:t>
            </a:r>
            <a:endParaRPr b="0" lang="en-US" sz="1500" spc="-1" strike="noStrike">
              <a:latin typeface="Arial"/>
            </a:endParaRPr>
          </a:p>
        </p:txBody>
      </p:sp>
      <p:sp>
        <p:nvSpPr>
          <p:cNvPr id="819" name=""/>
          <p:cNvSpPr txBox="1"/>
          <p:nvPr/>
        </p:nvSpPr>
        <p:spPr>
          <a:xfrm>
            <a:off x="6703920" y="2122200"/>
            <a:ext cx="2640240" cy="1370160"/>
          </a:xfrm>
          <a:prstGeom prst="rect">
            <a:avLst/>
          </a:prstGeom>
          <a:noFill/>
          <a:ln w="0">
            <a:noFill/>
          </a:ln>
        </p:spPr>
        <p:txBody>
          <a:bodyPr lIns="90000" rIns="90000" tIns="45000" bIns="45000" anchor="t">
            <a:noAutofit/>
          </a:bodyPr>
          <a:p>
            <a:r>
              <a:rPr b="0" lang="en-US" sz="1800" spc="-1" strike="noStrike">
                <a:latin typeface="Arial"/>
              </a:rPr>
              <a:t>SignaLink USB provides a soundcard and PTT Interface to the PC with knobs to control audio levels.</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0" name=""/>
          <p:cNvSpPr txBox="1"/>
          <p:nvPr/>
        </p:nvSpPr>
        <p:spPr>
          <a:xfrm>
            <a:off x="1060920" y="2399760"/>
            <a:ext cx="8343360" cy="2469240"/>
          </a:xfrm>
          <a:prstGeom prst="rect">
            <a:avLst/>
          </a:prstGeom>
          <a:noFill/>
          <a:ln w="0">
            <a:noFill/>
          </a:ln>
        </p:spPr>
        <p:txBody>
          <a:bodyPr lIns="90000" rIns="90000" tIns="45000" bIns="45000" anchor="t">
            <a:noAutofit/>
          </a:bodyPr>
          <a:p>
            <a:pPr marL="216000" indent="-216000">
              <a:buClr>
                <a:srgbClr val="000000"/>
              </a:buClr>
              <a:buSzPct val="45000"/>
              <a:buFont typeface="Wingdings" charset="2"/>
              <a:buChar char=""/>
            </a:pPr>
            <a:r>
              <a:rPr b="1" lang="en-US" sz="2100" spc="-1" strike="noStrike">
                <a:latin typeface="Arial"/>
              </a:rPr>
              <a:t>Can be either VOX(Voice Operated Exchanged) or PTT based.</a:t>
            </a:r>
            <a:r>
              <a:rPr b="0" lang="en-US" sz="2100" spc="-1" strike="noStrike">
                <a:latin typeface="Arial"/>
              </a:rPr>
              <a:t> </a:t>
            </a:r>
            <a:br>
              <a:rPr sz="2100"/>
            </a:br>
            <a:r>
              <a:rPr b="0" lang="en-US" sz="2100" spc="-1" strike="noStrike">
                <a:latin typeface="Arial"/>
              </a:rPr>
              <a:t>VOX is easier to implement, as only sound in/sound out is needed, but it is highly discouraged for packet use in most cases due to “switch over” delay.</a:t>
            </a:r>
            <a:endParaRPr b="0" lang="en-US" sz="2100" spc="-1" strike="noStrike">
              <a:latin typeface="Arial"/>
            </a:endParaRPr>
          </a:p>
          <a:p>
            <a:pPr marL="216000" indent="-216000">
              <a:buClr>
                <a:srgbClr val="000000"/>
              </a:buClr>
              <a:buSzPct val="45000"/>
              <a:buFont typeface="Wingdings" charset="2"/>
              <a:buChar char=""/>
            </a:pPr>
            <a:r>
              <a:rPr b="1" lang="en-US" sz="2100" spc="-1" strike="noStrike">
                <a:latin typeface="Arial"/>
              </a:rPr>
              <a:t>The interface can be homemade for your radio</a:t>
            </a:r>
            <a:r>
              <a:rPr b="0" lang="en-US" sz="2100" spc="-1" strike="noStrike">
                <a:latin typeface="Arial"/>
              </a:rPr>
              <a:t> so long as you find a “pinout” of the radios microphone/speaker jack or data jack. You need Line in,Line out, and PTT for a complete interface.</a:t>
            </a:r>
            <a:br>
              <a:rPr sz="2100"/>
            </a:br>
            <a:r>
              <a:rPr b="0" lang="en-US" sz="2100" spc="-1" strike="noStrike">
                <a:latin typeface="Arial"/>
              </a:rPr>
              <a:t> </a:t>
            </a:r>
            <a:endParaRPr b="0" lang="en-US" sz="2100" spc="-1" strike="noStrike">
              <a:latin typeface="Arial"/>
            </a:endParaRPr>
          </a:p>
        </p:txBody>
      </p:sp>
      <p:sp>
        <p:nvSpPr>
          <p:cNvPr id="821" name=""/>
          <p:cNvSpPr txBox="1"/>
          <p:nvPr/>
        </p:nvSpPr>
        <p:spPr>
          <a:xfrm>
            <a:off x="1197360" y="1137600"/>
            <a:ext cx="9132840" cy="2166120"/>
          </a:xfrm>
          <a:prstGeom prst="rect">
            <a:avLst/>
          </a:prstGeom>
          <a:noFill/>
          <a:ln w="0">
            <a:noFill/>
          </a:ln>
        </p:spPr>
        <p:txBody>
          <a:bodyPr lIns="90000" rIns="90000" tIns="45000" bIns="45000" anchor="t">
            <a:noAutofit/>
          </a:bodyPr>
          <a:p>
            <a:r>
              <a:rPr b="1" lang="en-US" sz="4000" spc="-1" strike="noStrike" u="wavyHeavy">
                <a:uFillTx/>
                <a:latin typeface="Noto Sans"/>
              </a:rPr>
              <a:t>Soundcard Interface Cont.</a:t>
            </a:r>
            <a:endParaRPr b="0" lang="en-US" sz="4000" spc="-1" strike="noStrike">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2" name=""/>
          <p:cNvSpPr txBox="1"/>
          <p:nvPr/>
        </p:nvSpPr>
        <p:spPr>
          <a:xfrm>
            <a:off x="226800" y="675000"/>
            <a:ext cx="9757800" cy="2166120"/>
          </a:xfrm>
          <a:prstGeom prst="rect">
            <a:avLst/>
          </a:prstGeom>
          <a:noFill/>
          <a:ln w="0">
            <a:noFill/>
          </a:ln>
        </p:spPr>
        <p:txBody>
          <a:bodyPr lIns="90000" rIns="90000" tIns="45000" bIns="45000" anchor="t">
            <a:noAutofit/>
          </a:bodyPr>
          <a:p>
            <a:r>
              <a:rPr b="1" lang="en-US" sz="4000" spc="-1" strike="noStrike" u="wavyHeavy">
                <a:uFillTx/>
                <a:latin typeface="Noto Sans"/>
              </a:rPr>
              <a:t>Packet Bulletin board System(BBS)</a:t>
            </a:r>
            <a:endParaRPr b="0" lang="en-US" sz="4000" spc="-1" strike="noStrike">
              <a:latin typeface="Arial"/>
            </a:endParaRPr>
          </a:p>
        </p:txBody>
      </p:sp>
      <p:sp>
        <p:nvSpPr>
          <p:cNvPr id="823" name=""/>
          <p:cNvSpPr txBox="1"/>
          <p:nvPr/>
        </p:nvSpPr>
        <p:spPr>
          <a:xfrm>
            <a:off x="893880" y="1446120"/>
            <a:ext cx="8650080" cy="4133880"/>
          </a:xfrm>
          <a:prstGeom prst="rect">
            <a:avLst/>
          </a:prstGeom>
          <a:noFill/>
          <a:ln w="0">
            <a:noFill/>
          </a:ln>
        </p:spPr>
        <p:txBody>
          <a:bodyPr lIns="90000" rIns="90000" tIns="45000" bIns="45000" anchor="t">
            <a:noAutofit/>
          </a:bodyPr>
          <a:p>
            <a:r>
              <a:rPr b="0" lang="en-US" sz="1800" spc="-1" strike="noStrike">
                <a:latin typeface="Noto Sans"/>
              </a:rPr>
              <a:t>One of the first wide uses for packet radio by amateurs was the BBS.  A BBS is a service offered by dedicated “Nodes” which would provide services to others. </a:t>
            </a:r>
            <a:br>
              <a:rPr sz="1800"/>
            </a:br>
            <a:r>
              <a:rPr b="1" lang="en-US" sz="1800" spc="-1" strike="noStrike">
                <a:latin typeface="Noto Sans"/>
              </a:rPr>
              <a:t>Those services included some of the following:</a:t>
            </a:r>
            <a:br>
              <a:rPr sz="1800"/>
            </a:br>
            <a:r>
              <a:rPr b="0" lang="en-US" sz="1800" spc="-1" strike="noStrike">
                <a:latin typeface="Noto Sans"/>
              </a:rPr>
              <a:t>Messaging, Email, Internet Gateways, Chat, and News. Some BBS systems even provided text based games for amateurs to play.</a:t>
            </a:r>
            <a:endParaRPr b="0" lang="en-US" sz="1800" spc="-1" strike="noStrike">
              <a:latin typeface="Arial"/>
            </a:endParaRPr>
          </a:p>
          <a:p>
            <a:endParaRPr b="0" lang="en-US" sz="1800" spc="-1" strike="noStrike">
              <a:latin typeface="Arial"/>
            </a:endParaRPr>
          </a:p>
          <a:p>
            <a:r>
              <a:rPr b="0" lang="en-US" sz="1800" spc="-1" strike="noStrike">
                <a:latin typeface="Noto Sans"/>
              </a:rPr>
              <a:t>There are still some BBS systems you can connect to today you can find on: </a:t>
            </a:r>
            <a:r>
              <a:rPr b="0" lang="en-US" sz="1800" spc="-1" strike="noStrike">
                <a:latin typeface="Noto Sans"/>
                <a:hlinkClick r:id="rId1"/>
              </a:rPr>
              <a:t>packetradiomap.com</a:t>
            </a:r>
            <a:endParaRPr b="0" lang="en-US" sz="1800" spc="-1" strike="noStrike">
              <a:latin typeface="Arial"/>
            </a:endParaRPr>
          </a:p>
          <a:p>
            <a:endParaRPr b="0" lang="en-US" sz="1800" spc="-1" strike="noStrike">
              <a:latin typeface="Arial"/>
            </a:endParaRPr>
          </a:p>
          <a:p>
            <a:r>
              <a:rPr b="0" lang="en-US" sz="1800" spc="-1" strike="noStrike">
                <a:latin typeface="Noto Sans"/>
              </a:rPr>
              <a:t>You can also still host your own BBS, as there are several popular free BBS software such as </a:t>
            </a:r>
            <a:r>
              <a:rPr b="0" lang="en-US" sz="1800" spc="-1" strike="noStrike">
                <a:latin typeface="Noto Sans"/>
                <a:hlinkClick r:id="rId2"/>
              </a:rPr>
              <a:t>Linfbb</a:t>
            </a:r>
            <a:r>
              <a:rPr b="0" lang="en-US" sz="1800" spc="-1" strike="noStrike">
                <a:latin typeface="Noto Sans"/>
              </a:rPr>
              <a:t>, </a:t>
            </a:r>
            <a:r>
              <a:rPr b="0" lang="en-US" sz="1800" spc="-1" strike="noStrike">
                <a:latin typeface="Noto Sans"/>
                <a:hlinkClick r:id="rId3"/>
              </a:rPr>
              <a:t>BPQ32</a:t>
            </a:r>
            <a:r>
              <a:rPr b="0" lang="en-US" sz="1800" spc="-1" strike="noStrike">
                <a:latin typeface="Noto Sans"/>
              </a:rPr>
              <a:t>, </a:t>
            </a:r>
            <a:r>
              <a:rPr b="0" lang="en-US" sz="1800" spc="-1" strike="noStrike">
                <a:latin typeface="Noto Sans"/>
                <a:hlinkClick r:id="rId4"/>
              </a:rPr>
              <a:t>JNOS</a:t>
            </a:r>
            <a:r>
              <a:rPr b="0" lang="en-US" sz="1800" spc="-1" strike="noStrike">
                <a:latin typeface="Noto Sans"/>
              </a:rPr>
              <a:t> that run on a variety of operating systems.</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24" name="" descr=""/>
          <p:cNvPicPr/>
          <p:nvPr/>
        </p:nvPicPr>
        <p:blipFill>
          <a:blip r:embed="rId1"/>
          <a:stretch/>
        </p:blipFill>
        <p:spPr>
          <a:xfrm>
            <a:off x="311040" y="293400"/>
            <a:ext cx="4626000" cy="3397320"/>
          </a:xfrm>
          <a:prstGeom prst="rect">
            <a:avLst/>
          </a:prstGeom>
          <a:ln w="0">
            <a:noFill/>
          </a:ln>
        </p:spPr>
      </p:pic>
      <p:pic>
        <p:nvPicPr>
          <p:cNvPr id="825" name="" descr=""/>
          <p:cNvPicPr/>
          <p:nvPr/>
        </p:nvPicPr>
        <p:blipFill>
          <a:blip r:embed="rId2"/>
          <a:stretch/>
        </p:blipFill>
        <p:spPr>
          <a:xfrm>
            <a:off x="311040" y="3841560"/>
            <a:ext cx="7314840" cy="1476000"/>
          </a:xfrm>
          <a:prstGeom prst="rect">
            <a:avLst/>
          </a:prstGeom>
          <a:ln w="0">
            <a:noFill/>
          </a:ln>
        </p:spPr>
      </p:pic>
      <p:sp>
        <p:nvSpPr>
          <p:cNvPr id="826" name=""/>
          <p:cNvSpPr txBox="1"/>
          <p:nvPr/>
        </p:nvSpPr>
        <p:spPr>
          <a:xfrm>
            <a:off x="4937400" y="801360"/>
            <a:ext cx="4484520" cy="1370160"/>
          </a:xfrm>
          <a:prstGeom prst="rect">
            <a:avLst/>
          </a:prstGeom>
          <a:noFill/>
          <a:ln w="0">
            <a:noFill/>
          </a:ln>
        </p:spPr>
        <p:txBody>
          <a:bodyPr lIns="90000" rIns="90000" tIns="45000" bIns="45000" anchor="t">
            <a:noAutofit/>
          </a:bodyPr>
          <a:p>
            <a:r>
              <a:rPr b="0" lang="en-US" sz="1800" spc="-1" strike="noStrike">
                <a:latin typeface="Arial"/>
              </a:rPr>
              <a:t>On the left you can see a connection to a </a:t>
            </a:r>
            <a:endParaRPr b="0" lang="en-US" sz="1800" spc="-1" strike="noStrike">
              <a:latin typeface="Arial"/>
            </a:endParaRPr>
          </a:p>
          <a:p>
            <a:r>
              <a:rPr b="0" lang="en-US" sz="1800" spc="-1" strike="noStrike">
                <a:latin typeface="Arial"/>
              </a:rPr>
              <a:t>BBS running the JNOS BBS Software </a:t>
            </a:r>
            <a:endParaRPr b="0" lang="en-US" sz="1800" spc="-1" strike="noStrike">
              <a:latin typeface="Arial"/>
            </a:endParaRPr>
          </a:p>
          <a:p>
            <a:br>
              <a:rPr sz="1800"/>
            </a:br>
            <a:r>
              <a:rPr b="0" lang="en-US" sz="1800" spc="-1" strike="noStrike">
                <a:latin typeface="Arial"/>
              </a:rPr>
              <a:t>The bottom is an image of the BBS on the </a:t>
            </a:r>
            <a:endParaRPr b="0" lang="en-US" sz="1800" spc="-1" strike="noStrike">
              <a:latin typeface="Arial"/>
            </a:endParaRPr>
          </a:p>
          <a:p>
            <a:r>
              <a:rPr b="0" lang="en-US" sz="1800" spc="-1" strike="noStrike">
                <a:latin typeface="Arial"/>
              </a:rPr>
              <a:t>Server itself.</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7" name=""/>
          <p:cNvSpPr txBox="1"/>
          <p:nvPr/>
        </p:nvSpPr>
        <p:spPr>
          <a:xfrm>
            <a:off x="1069560" y="915840"/>
            <a:ext cx="9757800" cy="1194480"/>
          </a:xfrm>
          <a:prstGeom prst="rect">
            <a:avLst/>
          </a:prstGeom>
          <a:noFill/>
          <a:ln w="0">
            <a:noFill/>
          </a:ln>
        </p:spPr>
        <p:txBody>
          <a:bodyPr lIns="90000" rIns="90000" tIns="45000" bIns="45000" anchor="t">
            <a:noAutofit/>
          </a:bodyPr>
          <a:p>
            <a:r>
              <a:rPr b="1" lang="en-US" sz="3200" spc="-1" strike="noStrike" u="wavyHeavy">
                <a:uFillTx/>
                <a:latin typeface="Noto Sans"/>
              </a:rPr>
              <a:t>APRS(Automatic Packet Reporting System)</a:t>
            </a:r>
            <a:endParaRPr b="0" lang="en-US" sz="3200" spc="-1" strike="noStrike">
              <a:latin typeface="Arial"/>
            </a:endParaRPr>
          </a:p>
        </p:txBody>
      </p:sp>
      <p:pic>
        <p:nvPicPr>
          <p:cNvPr id="828" name="" descr=""/>
          <p:cNvPicPr/>
          <p:nvPr/>
        </p:nvPicPr>
        <p:blipFill>
          <a:blip r:embed="rId1"/>
          <a:stretch/>
        </p:blipFill>
        <p:spPr>
          <a:xfrm>
            <a:off x="6425640" y="3183120"/>
            <a:ext cx="3643200" cy="2412360"/>
          </a:xfrm>
          <a:prstGeom prst="rect">
            <a:avLst/>
          </a:prstGeom>
          <a:ln w="0">
            <a:noFill/>
          </a:ln>
        </p:spPr>
      </p:pic>
      <p:pic>
        <p:nvPicPr>
          <p:cNvPr id="829" name="" descr=""/>
          <p:cNvPicPr/>
          <p:nvPr/>
        </p:nvPicPr>
        <p:blipFill>
          <a:blip r:embed="rId2"/>
          <a:stretch/>
        </p:blipFill>
        <p:spPr>
          <a:xfrm>
            <a:off x="250560" y="3147120"/>
            <a:ext cx="2080080" cy="2484720"/>
          </a:xfrm>
          <a:prstGeom prst="rect">
            <a:avLst/>
          </a:prstGeom>
          <a:ln w="0">
            <a:noFill/>
          </a:ln>
        </p:spPr>
      </p:pic>
      <p:pic>
        <p:nvPicPr>
          <p:cNvPr id="830" name="" descr=""/>
          <p:cNvPicPr/>
          <p:nvPr/>
        </p:nvPicPr>
        <p:blipFill>
          <a:blip r:embed="rId3"/>
          <a:stretch/>
        </p:blipFill>
        <p:spPr>
          <a:xfrm>
            <a:off x="2821680" y="3058560"/>
            <a:ext cx="3459600" cy="2548440"/>
          </a:xfrm>
          <a:prstGeom prst="rect">
            <a:avLst/>
          </a:prstGeom>
          <a:ln w="0">
            <a:noFill/>
          </a:ln>
        </p:spPr>
      </p:pic>
      <p:sp>
        <p:nvSpPr>
          <p:cNvPr id="831" name=""/>
          <p:cNvSpPr txBox="1"/>
          <p:nvPr/>
        </p:nvSpPr>
        <p:spPr>
          <a:xfrm>
            <a:off x="6571080" y="2556360"/>
            <a:ext cx="3541320" cy="602280"/>
          </a:xfrm>
          <a:prstGeom prst="rect">
            <a:avLst/>
          </a:prstGeom>
          <a:noFill/>
          <a:ln w="0">
            <a:noFill/>
          </a:ln>
        </p:spPr>
        <p:txBody>
          <a:bodyPr lIns="90000" rIns="90000" tIns="45000" bIns="45000" anchor="t">
            <a:noAutofit/>
          </a:bodyPr>
          <a:p>
            <a:r>
              <a:rPr b="0" lang="en-US" sz="1800" spc="-1" strike="noStrike">
                <a:latin typeface="Arial"/>
              </a:rPr>
              <a:t>K9VB3 Using built in APRS of his</a:t>
            </a:r>
            <a:br>
              <a:rPr sz="1800"/>
            </a:br>
            <a:r>
              <a:rPr b="0" lang="en-US" sz="1800" spc="-1" strike="noStrike">
                <a:latin typeface="Arial"/>
              </a:rPr>
              <a:t>FT3D Radio</a:t>
            </a:r>
            <a:endParaRPr b="0" lang="en-US" sz="1800" spc="-1" strike="noStrike">
              <a:latin typeface="Arial"/>
            </a:endParaRPr>
          </a:p>
        </p:txBody>
      </p:sp>
      <p:sp>
        <p:nvSpPr>
          <p:cNvPr id="832" name=""/>
          <p:cNvSpPr txBox="1"/>
          <p:nvPr/>
        </p:nvSpPr>
        <p:spPr>
          <a:xfrm>
            <a:off x="2691360" y="2200320"/>
            <a:ext cx="3589920" cy="858240"/>
          </a:xfrm>
          <a:prstGeom prst="rect">
            <a:avLst/>
          </a:prstGeom>
          <a:noFill/>
          <a:ln w="0">
            <a:noFill/>
          </a:ln>
        </p:spPr>
        <p:txBody>
          <a:bodyPr lIns="90000" rIns="90000" tIns="45000" bIns="45000" anchor="t">
            <a:noAutofit/>
          </a:bodyPr>
          <a:p>
            <a:r>
              <a:rPr b="0" lang="en-US" sz="1800" spc="-1" strike="noStrike">
                <a:latin typeface="Arial"/>
              </a:rPr>
              <a:t>APRS.FI, a website for visually </a:t>
            </a:r>
            <a:br>
              <a:rPr sz="1800"/>
            </a:br>
            <a:r>
              <a:rPr b="0" lang="en-US" sz="1800" spc="-1" strike="noStrike">
                <a:latin typeface="Arial"/>
              </a:rPr>
              <a:t>displaying APRS stations head by</a:t>
            </a:r>
            <a:br>
              <a:rPr sz="1800"/>
            </a:br>
            <a:r>
              <a:rPr b="0" lang="en-US" sz="1800" spc="-1" strike="noStrike">
                <a:latin typeface="Arial"/>
              </a:rPr>
              <a:t>iGates (Internet Gateways) </a:t>
            </a:r>
            <a:endParaRPr b="0" lang="en-US" sz="1800" spc="-1" strike="noStrike">
              <a:latin typeface="Arial"/>
            </a:endParaRPr>
          </a:p>
        </p:txBody>
      </p:sp>
      <p:sp>
        <p:nvSpPr>
          <p:cNvPr id="833" name=""/>
          <p:cNvSpPr txBox="1"/>
          <p:nvPr/>
        </p:nvSpPr>
        <p:spPr>
          <a:xfrm>
            <a:off x="84240" y="2484000"/>
            <a:ext cx="2494080" cy="602280"/>
          </a:xfrm>
          <a:prstGeom prst="rect">
            <a:avLst/>
          </a:prstGeom>
          <a:noFill/>
          <a:ln w="0">
            <a:noFill/>
          </a:ln>
        </p:spPr>
        <p:txBody>
          <a:bodyPr lIns="90000" rIns="90000" tIns="45000" bIns="45000" anchor="t">
            <a:noAutofit/>
          </a:bodyPr>
          <a:p>
            <a:r>
              <a:rPr b="0" lang="en-US" sz="1800" spc="-1" strike="noStrike">
                <a:latin typeface="Arial"/>
              </a:rPr>
              <a:t>Commercial APRS </a:t>
            </a:r>
            <a:br>
              <a:rPr sz="1800"/>
            </a:br>
            <a:r>
              <a:rPr b="0" lang="en-US" sz="1800" spc="-1" strike="noStrike">
                <a:latin typeface="Arial"/>
              </a:rPr>
              <a:t>Transmitter by Byonics</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4" name=""/>
          <p:cNvSpPr txBox="1"/>
          <p:nvPr/>
        </p:nvSpPr>
        <p:spPr>
          <a:xfrm>
            <a:off x="864360" y="470160"/>
            <a:ext cx="9757800" cy="2166120"/>
          </a:xfrm>
          <a:prstGeom prst="rect">
            <a:avLst/>
          </a:prstGeom>
          <a:noFill/>
          <a:ln w="0">
            <a:noFill/>
          </a:ln>
        </p:spPr>
        <p:txBody>
          <a:bodyPr lIns="90000" rIns="90000" tIns="45000" bIns="45000" anchor="t">
            <a:noAutofit/>
          </a:bodyPr>
          <a:p>
            <a:r>
              <a:rPr b="1" lang="en-US" sz="4000" spc="-1" strike="noStrike" u="wavyHeavy">
                <a:uFillTx/>
                <a:latin typeface="Noto Sans"/>
              </a:rPr>
              <a:t>What is APRS?</a:t>
            </a:r>
            <a:endParaRPr b="0" lang="en-US" sz="4000" spc="-1" strike="noStrike">
              <a:latin typeface="Arial"/>
            </a:endParaRPr>
          </a:p>
        </p:txBody>
      </p:sp>
      <p:sp>
        <p:nvSpPr>
          <p:cNvPr id="835" name=""/>
          <p:cNvSpPr txBox="1"/>
          <p:nvPr/>
        </p:nvSpPr>
        <p:spPr>
          <a:xfrm>
            <a:off x="976680" y="1458720"/>
            <a:ext cx="8783280" cy="3417840"/>
          </a:xfrm>
          <a:prstGeom prst="rect">
            <a:avLst/>
          </a:prstGeom>
          <a:noFill/>
          <a:ln w="0">
            <a:noFill/>
          </a:ln>
        </p:spPr>
        <p:txBody>
          <a:bodyPr lIns="90000" rIns="90000" tIns="45000" bIns="45000" anchor="t">
            <a:noAutofit/>
          </a:bodyPr>
          <a:p>
            <a:pPr marL="216000" indent="-216000">
              <a:buClr>
                <a:srgbClr val="000000"/>
              </a:buClr>
              <a:buSzPct val="45000"/>
              <a:buFont typeface="Wingdings" charset="2"/>
              <a:buChar char=""/>
            </a:pPr>
            <a:r>
              <a:rPr b="1" lang="en-US" sz="1800" spc="-1" strike="noStrike">
                <a:latin typeface="Arial"/>
              </a:rPr>
              <a:t>The most popular form of packet radio used today.</a:t>
            </a:r>
            <a:endParaRPr b="0" lang="en-US" sz="1800" spc="-1" strike="noStrike">
              <a:latin typeface="Arial"/>
            </a:endParaRPr>
          </a:p>
          <a:p>
            <a:pPr marL="216000" indent="-216000">
              <a:buClr>
                <a:srgbClr val="000000"/>
              </a:buClr>
              <a:buSzPct val="45000"/>
              <a:buFont typeface="Wingdings" charset="2"/>
              <a:buChar char=""/>
            </a:pPr>
            <a:r>
              <a:rPr b="1" lang="en-US" sz="1800" spc="-1" strike="noStrike">
                <a:latin typeface="Arial"/>
              </a:rPr>
              <a:t>Outlines a protocol for sending GPS position</a:t>
            </a:r>
            <a:r>
              <a:rPr b="0" lang="en-US" sz="1800" spc="-1" strike="noStrike">
                <a:latin typeface="Arial"/>
              </a:rPr>
              <a:t> data in routine intervals based on </a:t>
            </a:r>
            <a:br>
              <a:rPr sz="1800"/>
            </a:br>
            <a:r>
              <a:rPr b="0" lang="en-US" sz="1800" spc="-1" strike="noStrike">
                <a:latin typeface="Arial"/>
              </a:rPr>
              <a:t>time and speed.</a:t>
            </a:r>
            <a:endParaRPr b="0" lang="en-US" sz="1800" spc="-1" strike="noStrike">
              <a:latin typeface="Arial"/>
            </a:endParaRPr>
          </a:p>
          <a:p>
            <a:pPr marL="216000" indent="-216000">
              <a:buClr>
                <a:srgbClr val="000000"/>
              </a:buClr>
              <a:buSzPct val="45000"/>
              <a:buFont typeface="Wingdings" charset="2"/>
              <a:buChar char=""/>
            </a:pPr>
            <a:r>
              <a:rPr b="1" lang="en-US" sz="1800" spc="-1" strike="noStrike">
                <a:latin typeface="Arial"/>
              </a:rPr>
              <a:t>Can send short messages to specific people.</a:t>
            </a:r>
            <a:endParaRPr b="0" lang="en-US" sz="1800" spc="-1" strike="noStrike">
              <a:latin typeface="Arial"/>
            </a:endParaRPr>
          </a:p>
          <a:p>
            <a:pPr marL="216000" indent="-216000">
              <a:buClr>
                <a:srgbClr val="000000"/>
              </a:buClr>
              <a:buSzPct val="45000"/>
              <a:buFont typeface="Wingdings" charset="2"/>
              <a:buChar char=""/>
            </a:pPr>
            <a:r>
              <a:rPr b="1" lang="en-US" sz="1800" spc="-1" strike="noStrike">
                <a:latin typeface="Arial"/>
              </a:rPr>
              <a:t>Has a wide existing infrastructure</a:t>
            </a:r>
            <a:r>
              <a:rPr b="0" lang="en-US" sz="1800" spc="-1" strike="noStrike">
                <a:latin typeface="Arial"/>
              </a:rPr>
              <a:t> consisting of “Digipeaters” and “iGates”</a:t>
            </a:r>
            <a:br>
              <a:rPr sz="1800"/>
            </a:br>
            <a:r>
              <a:rPr b="0" lang="en-US" sz="1800" spc="-1" strike="noStrike">
                <a:latin typeface="Arial"/>
              </a:rPr>
              <a:t>Digipeaters repeat packets to increase range, and iGates route RF packets to</a:t>
            </a:r>
            <a:br>
              <a:rPr sz="1800"/>
            </a:br>
            <a:r>
              <a:rPr b="0" lang="en-US" sz="1800" spc="-1" strike="noStrike">
                <a:latin typeface="Arial"/>
              </a:rPr>
              <a:t>and from the internet.</a:t>
            </a:r>
            <a:endParaRPr b="0" lang="en-US" sz="1800" spc="-1" strike="noStrike">
              <a:latin typeface="Arial"/>
            </a:endParaRPr>
          </a:p>
          <a:p>
            <a:pPr marL="216000" indent="-216000">
              <a:buClr>
                <a:srgbClr val="000000"/>
              </a:buClr>
              <a:buSzPct val="45000"/>
              <a:buFont typeface="Wingdings" charset="2"/>
              <a:buChar char=""/>
            </a:pPr>
            <a:r>
              <a:rPr b="1" lang="en-US" sz="1800" spc="-1" strike="noStrike">
                <a:latin typeface="Arial"/>
              </a:rPr>
              <a:t>Lots of built in support from manufactures.</a:t>
            </a:r>
            <a:endParaRPr b="0" lang="en-US" sz="1800" spc="-1" strike="noStrike">
              <a:latin typeface="Arial"/>
            </a:endParaRPr>
          </a:p>
          <a:p>
            <a:pPr marL="216000" indent="-216000">
              <a:buClr>
                <a:srgbClr val="000000"/>
              </a:buClr>
              <a:buSzPct val="45000"/>
              <a:buFont typeface="Wingdings" charset="2"/>
              <a:buChar char=""/>
            </a:pPr>
            <a:r>
              <a:rPr b="1" lang="en-US" sz="1800" spc="-1" strike="noStrike">
                <a:latin typeface="Arial"/>
              </a:rPr>
              <a:t>Lots of EMCOMM use </a:t>
            </a:r>
            <a:r>
              <a:rPr b="0" lang="en-US" sz="1800" spc="-1" strike="noStrike">
                <a:latin typeface="Arial"/>
              </a:rPr>
              <a:t>due to the nature of what it does.</a:t>
            </a:r>
            <a:endParaRPr b="0" lang="en-US" sz="1800" spc="-1" strike="noStrike">
              <a:latin typeface="Arial"/>
            </a:endParaRPr>
          </a:p>
          <a:p>
            <a:pPr marL="216000" indent="-216000">
              <a:buClr>
                <a:srgbClr val="000000"/>
              </a:buClr>
              <a:buSzPct val="45000"/>
              <a:buFont typeface="Wingdings" charset="2"/>
              <a:buChar char=""/>
            </a:pPr>
            <a:r>
              <a:rPr b="1" lang="en-US" sz="1800" spc="-1" strike="noStrike">
                <a:latin typeface="Arial"/>
              </a:rPr>
              <a:t>Can be used to send/receive messages over SMS</a:t>
            </a:r>
            <a:r>
              <a:rPr b="0" lang="en-US" sz="1800" spc="-1" strike="noStrike">
                <a:latin typeface="Arial"/>
              </a:rPr>
              <a:t>, </a:t>
            </a:r>
            <a:br>
              <a:rPr sz="1800"/>
            </a:br>
            <a:r>
              <a:rPr b="0" lang="en-US" sz="1800" spc="-1" strike="noStrike">
                <a:latin typeface="Arial"/>
              </a:rPr>
              <a:t>so long as you can be heard by an iGate.</a:t>
            </a:r>
            <a:endParaRPr b="0" lang="en-US" sz="1800" spc="-1" strike="noStrike">
              <a:latin typeface="Arial"/>
            </a:endParaRPr>
          </a:p>
          <a:p>
            <a:pPr marL="216000" indent="-216000">
              <a:buClr>
                <a:srgbClr val="000000"/>
              </a:buClr>
              <a:buSzPct val="45000"/>
              <a:buFont typeface="Wingdings" charset="2"/>
              <a:buChar char=""/>
            </a:pPr>
            <a:r>
              <a:rPr b="1" lang="en-US" sz="1800" spc="-1" strike="noStrike">
                <a:latin typeface="Arial"/>
              </a:rPr>
              <a:t>The ISS(International space Station) contains an APRS digipeater</a:t>
            </a:r>
            <a:br>
              <a:rPr sz="1800"/>
            </a:br>
            <a:r>
              <a:rPr b="0" lang="en-US" sz="1800" spc="-1" strike="noStrike">
                <a:latin typeface="Arial"/>
              </a:rPr>
              <a:t> for public use.</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6" name=""/>
          <p:cNvSpPr txBox="1"/>
          <p:nvPr/>
        </p:nvSpPr>
        <p:spPr>
          <a:xfrm>
            <a:off x="537480" y="337680"/>
            <a:ext cx="9757800" cy="2166120"/>
          </a:xfrm>
          <a:prstGeom prst="rect">
            <a:avLst/>
          </a:prstGeom>
          <a:noFill/>
          <a:ln w="0">
            <a:noFill/>
          </a:ln>
        </p:spPr>
        <p:txBody>
          <a:bodyPr lIns="90000" rIns="90000" tIns="45000" bIns="45000" anchor="t">
            <a:noAutofit/>
          </a:bodyPr>
          <a:p>
            <a:r>
              <a:rPr b="1" lang="en-US" sz="4000" spc="-1" strike="noStrike" u="wavyHeavy">
                <a:uFillTx/>
                <a:latin typeface="Noto Sans"/>
              </a:rPr>
              <a:t>TCP/IP Over Packet Radio Basic Concepts</a:t>
            </a:r>
            <a:endParaRPr b="0" lang="en-US" sz="4000" spc="-1" strike="noStrike">
              <a:latin typeface="Arial"/>
            </a:endParaRPr>
          </a:p>
        </p:txBody>
      </p:sp>
      <p:sp>
        <p:nvSpPr>
          <p:cNvPr id="837" name=""/>
          <p:cNvSpPr txBox="1"/>
          <p:nvPr/>
        </p:nvSpPr>
        <p:spPr>
          <a:xfrm>
            <a:off x="180720" y="2049480"/>
            <a:ext cx="4068000" cy="3417840"/>
          </a:xfrm>
          <a:prstGeom prst="rect">
            <a:avLst/>
          </a:prstGeom>
          <a:noFill/>
          <a:ln w="0">
            <a:noFill/>
          </a:ln>
        </p:spPr>
        <p:txBody>
          <a:bodyPr lIns="90000" rIns="90000" tIns="45000" bIns="45000" anchor="t">
            <a:noAutofit/>
          </a:bodyPr>
          <a:p>
            <a:pPr marL="216000" indent="-216000">
              <a:lnSpc>
                <a:spcPct val="100000"/>
              </a:lnSpc>
              <a:buClr>
                <a:srgbClr val="000000"/>
              </a:buClr>
              <a:buSzPct val="45000"/>
              <a:buFont typeface="Wingdings" charset="2"/>
              <a:buChar char=""/>
            </a:pPr>
            <a:r>
              <a:rPr b="0" lang="en-US" sz="1800" spc="-1" strike="noStrike">
                <a:latin typeface="Arial"/>
              </a:rPr>
              <a:t>AX.25 is the “format” in which most </a:t>
            </a:r>
            <a:br>
              <a:rPr sz="1800"/>
            </a:br>
            <a:r>
              <a:rPr b="0" lang="en-US" sz="1800" spc="-1" strike="noStrike">
                <a:latin typeface="Arial"/>
              </a:rPr>
              <a:t>TNC’s structure data. The language </a:t>
            </a:r>
            <a:br>
              <a:rPr sz="1800"/>
            </a:br>
            <a:r>
              <a:rPr b="0" lang="en-US" sz="1800" spc="-1" strike="noStrike">
                <a:latin typeface="Arial"/>
              </a:rPr>
              <a:t>that they “speak”</a:t>
            </a:r>
            <a:endParaRPr b="0" lang="en-US" sz="1800" spc="-1" strike="noStrike">
              <a:latin typeface="Arial"/>
            </a:endParaRPr>
          </a:p>
          <a:p>
            <a:pPr marL="216000" indent="-216000">
              <a:buClr>
                <a:srgbClr val="000000"/>
              </a:buClr>
              <a:buSzPct val="45000"/>
              <a:buFont typeface="Wingdings" charset="2"/>
              <a:buChar char=""/>
            </a:pPr>
            <a:r>
              <a:rPr b="0" lang="en-US" sz="1800" spc="-1" strike="noStrike">
                <a:latin typeface="Arial"/>
              </a:rPr>
              <a:t>AX.25 is a data link layer protocol</a:t>
            </a:r>
            <a:br>
              <a:rPr sz="1800"/>
            </a:br>
            <a:r>
              <a:rPr b="0" lang="en-US" sz="1800" spc="-1" strike="noStrike">
                <a:latin typeface="Arial"/>
              </a:rPr>
              <a:t> living on layer 2 of the OSI Model.</a:t>
            </a:r>
            <a:br>
              <a:rPr sz="1800"/>
            </a:br>
            <a:r>
              <a:rPr b="0" lang="en-US" sz="1800" spc="-1" strike="noStrike">
                <a:latin typeface="Arial"/>
              </a:rPr>
              <a:t>Another example of a layer 2</a:t>
            </a:r>
            <a:br>
              <a:rPr sz="1800"/>
            </a:br>
            <a:r>
              <a:rPr b="0" lang="en-US" sz="1800" spc="-1" strike="noStrike">
                <a:latin typeface="Arial"/>
              </a:rPr>
              <a:t> element is Ethernet, which is what</a:t>
            </a:r>
            <a:br>
              <a:rPr sz="1800"/>
            </a:br>
            <a:r>
              <a:rPr b="0" lang="en-US" sz="1800" spc="-1" strike="noStrike">
                <a:latin typeface="Arial"/>
              </a:rPr>
              <a:t>we use most often today for</a:t>
            </a:r>
            <a:br>
              <a:rPr sz="1800"/>
            </a:br>
            <a:r>
              <a:rPr b="0" lang="en-US" sz="1800" spc="-1" strike="noStrike">
                <a:latin typeface="Arial"/>
              </a:rPr>
              <a:t>networking.</a:t>
            </a:r>
            <a:endParaRPr b="0" lang="en-US" sz="1800" spc="-1" strike="noStrike">
              <a:latin typeface="Arial"/>
            </a:endParaRPr>
          </a:p>
          <a:p>
            <a:pPr marL="216000" indent="-216000">
              <a:buClr>
                <a:srgbClr val="000000"/>
              </a:buClr>
              <a:buSzPct val="45000"/>
              <a:buFont typeface="Wingdings" charset="2"/>
              <a:buChar char=""/>
            </a:pPr>
            <a:r>
              <a:rPr b="0" lang="en-US" sz="1800" spc="-1" strike="noStrike">
                <a:latin typeface="Arial"/>
              </a:rPr>
              <a:t>This Means your radio, and it’s</a:t>
            </a:r>
            <a:br>
              <a:rPr sz="1800"/>
            </a:br>
            <a:r>
              <a:rPr b="0" lang="en-US" sz="1800" spc="-1" strike="noStrike">
                <a:latin typeface="Arial"/>
              </a:rPr>
              <a:t>antenna live on layer one,where as</a:t>
            </a:r>
            <a:br>
              <a:rPr sz="1800"/>
            </a:br>
            <a:r>
              <a:rPr b="0" lang="en-US" sz="1800" spc="-1" strike="noStrike">
                <a:latin typeface="Arial"/>
              </a:rPr>
              <a:t>we typically use ethernet cable,</a:t>
            </a:r>
            <a:br>
              <a:rPr sz="1800"/>
            </a:br>
            <a:r>
              <a:rPr b="0" lang="en-US" sz="1800" spc="-1" strike="noStrike">
                <a:latin typeface="Arial"/>
              </a:rPr>
              <a:t>and Ethernet ports for Layer 1</a:t>
            </a:r>
            <a:endParaRPr b="0" lang="en-US" sz="1800" spc="-1" strike="noStrike">
              <a:latin typeface="Arial"/>
            </a:endParaRPr>
          </a:p>
        </p:txBody>
      </p:sp>
      <p:pic>
        <p:nvPicPr>
          <p:cNvPr id="838" name="" descr=""/>
          <p:cNvPicPr/>
          <p:nvPr/>
        </p:nvPicPr>
        <p:blipFill>
          <a:blip r:embed="rId1"/>
          <a:stretch/>
        </p:blipFill>
        <p:spPr>
          <a:xfrm>
            <a:off x="4380480" y="1772280"/>
            <a:ext cx="5698800" cy="3895560"/>
          </a:xfrm>
          <a:prstGeom prst="rect">
            <a:avLst/>
          </a:prstGeom>
          <a:ln w="0">
            <a:noFill/>
          </a:ln>
        </p:spPr>
      </p:pic>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9" name=""/>
          <p:cNvSpPr txBox="1"/>
          <p:nvPr/>
        </p:nvSpPr>
        <p:spPr>
          <a:xfrm>
            <a:off x="524160" y="338040"/>
            <a:ext cx="9757800" cy="2166120"/>
          </a:xfrm>
          <a:prstGeom prst="rect">
            <a:avLst/>
          </a:prstGeom>
          <a:noFill/>
          <a:ln w="0">
            <a:noFill/>
          </a:ln>
        </p:spPr>
        <p:txBody>
          <a:bodyPr lIns="90000" rIns="90000" tIns="45000" bIns="45000" anchor="t">
            <a:noAutofit/>
          </a:bodyPr>
          <a:p>
            <a:r>
              <a:rPr b="1" lang="en-US" sz="4000" spc="-1" strike="noStrike" u="wavyHeavy">
                <a:uFillTx/>
                <a:latin typeface="Noto Sans"/>
              </a:rPr>
              <a:t>TCP/IP Over Packet Radio Basic Concepts Cont.</a:t>
            </a:r>
            <a:endParaRPr b="0" lang="en-US" sz="4000" spc="-1" strike="noStrike">
              <a:latin typeface="Arial"/>
            </a:endParaRPr>
          </a:p>
        </p:txBody>
      </p:sp>
      <p:sp>
        <p:nvSpPr>
          <p:cNvPr id="840" name=""/>
          <p:cNvSpPr txBox="1"/>
          <p:nvPr/>
        </p:nvSpPr>
        <p:spPr>
          <a:xfrm>
            <a:off x="603000" y="2242440"/>
            <a:ext cx="7812720" cy="1114200"/>
          </a:xfrm>
          <a:prstGeom prst="rect">
            <a:avLst/>
          </a:prstGeom>
          <a:noFill/>
          <a:ln w="0">
            <a:noFill/>
          </a:ln>
        </p:spPr>
        <p:txBody>
          <a:bodyPr lIns="90000" rIns="90000" tIns="45000" bIns="45000" anchor="t">
            <a:noAutofit/>
          </a:bodyPr>
          <a:p>
            <a:r>
              <a:rPr b="1" lang="en-US" sz="1800" spc="-1" strike="noStrike">
                <a:latin typeface="Arial"/>
              </a:rPr>
              <a:t>Linux has historically had built in support for the AX.25 Link layer Protocol, much in the same way it has support for Ethernet. </a:t>
            </a:r>
            <a:endParaRPr b="1" lang="en-US" sz="1800" spc="-1" strike="noStrike">
              <a:latin typeface="Arial"/>
            </a:endParaRPr>
          </a:p>
        </p:txBody>
      </p:sp>
      <p:sp>
        <p:nvSpPr>
          <p:cNvPr id="841" name=""/>
          <p:cNvSpPr txBox="1"/>
          <p:nvPr/>
        </p:nvSpPr>
        <p:spPr>
          <a:xfrm>
            <a:off x="517680" y="2977560"/>
            <a:ext cx="8537040" cy="2138040"/>
          </a:xfrm>
          <a:prstGeom prst="rect">
            <a:avLst/>
          </a:prstGeom>
          <a:noFill/>
          <a:ln w="0">
            <a:noFill/>
          </a:ln>
        </p:spPr>
        <p:txBody>
          <a:bodyPr lIns="90000" rIns="90000" tIns="45000" bIns="45000" anchor="t">
            <a:noAutofit/>
          </a:bodyPr>
          <a:p>
            <a:pPr marL="216000" indent="-216000">
              <a:buClr>
                <a:srgbClr val="000000"/>
              </a:buClr>
              <a:buSzPct val="45000"/>
              <a:buFont typeface="Wingdings" charset="2"/>
              <a:buChar char=""/>
            </a:pPr>
            <a:r>
              <a:rPr b="0" lang="en-US" sz="1800" spc="-1" strike="noStrike">
                <a:latin typeface="Arial"/>
              </a:rPr>
              <a:t>Much like defining a new Ethernet interface, and an IP Address within Linux, we can also define a new AX25 Interface, and a Callsign for addressing.</a:t>
            </a:r>
            <a:endParaRPr b="0" lang="en-US" sz="1800" spc="-1" strike="noStrike">
              <a:latin typeface="Arial"/>
            </a:endParaRPr>
          </a:p>
          <a:p>
            <a:pPr marL="216000" indent="-216000">
              <a:buClr>
                <a:srgbClr val="000000"/>
              </a:buClr>
              <a:buSzPct val="45000"/>
              <a:buFont typeface="Wingdings" charset="2"/>
              <a:buChar char=""/>
            </a:pPr>
            <a:r>
              <a:rPr b="0" lang="en-US" sz="1800" spc="-1" strike="noStrike">
                <a:latin typeface="Arial"/>
              </a:rPr>
              <a:t>More so than this, because IP Addresses live on Layer 3 of the OSI Model, and TCP on Layer 4, we can actually use AX.25 as it’s Layer 2, and the radio as it’s Layer 1, meaning we can have IP 2 IP Communication over Packet Radio.</a:t>
            </a:r>
            <a:endParaRPr b="0" lang="en-US" sz="1800" spc="-1" strike="noStrike">
              <a:latin typeface="Arial"/>
            </a:endParaRPr>
          </a:p>
          <a:p>
            <a:pPr marL="216000" indent="-216000">
              <a:buClr>
                <a:srgbClr val="000000"/>
              </a:buClr>
              <a:buSzPct val="45000"/>
              <a:buFont typeface="Wingdings" charset="2"/>
              <a:buChar char=""/>
            </a:pPr>
            <a:r>
              <a:rPr b="0" lang="en-US" sz="1800" spc="-1" strike="noStrike">
                <a:latin typeface="Arial"/>
              </a:rPr>
              <a:t>The tools that facilitate this functionality can be installed on Linux. These include ax25-tools, ax25-apps, kissattach, and tncattach. Combine these with a TNC, and you have your very own packet radio network.</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2" name=""/>
          <p:cNvSpPr txBox="1"/>
          <p:nvPr/>
        </p:nvSpPr>
        <p:spPr>
          <a:xfrm>
            <a:off x="1101960" y="471240"/>
            <a:ext cx="9757800" cy="951480"/>
          </a:xfrm>
          <a:prstGeom prst="rect">
            <a:avLst/>
          </a:prstGeom>
          <a:noFill/>
          <a:ln w="0">
            <a:noFill/>
          </a:ln>
        </p:spPr>
        <p:txBody>
          <a:bodyPr lIns="90000" rIns="90000" tIns="45000" bIns="45000" anchor="t">
            <a:noAutofit/>
          </a:bodyPr>
          <a:p>
            <a:r>
              <a:rPr b="1" lang="en-US" sz="4000" spc="-1" strike="noStrike" u="wavyHeavy">
                <a:uFillTx/>
                <a:latin typeface="Noto Sans"/>
              </a:rPr>
              <a:t>NPR (New Packet Radio)</a:t>
            </a:r>
            <a:endParaRPr b="0" lang="en-US" sz="4000" spc="-1" strike="noStrike">
              <a:latin typeface="Arial"/>
            </a:endParaRPr>
          </a:p>
        </p:txBody>
      </p:sp>
      <p:pic>
        <p:nvPicPr>
          <p:cNvPr id="843" name="" descr=""/>
          <p:cNvPicPr/>
          <p:nvPr/>
        </p:nvPicPr>
        <p:blipFill>
          <a:blip r:embed="rId1"/>
          <a:stretch/>
        </p:blipFill>
        <p:spPr>
          <a:xfrm>
            <a:off x="2068200" y="2278800"/>
            <a:ext cx="5605920" cy="3147840"/>
          </a:xfrm>
          <a:prstGeom prst="rect">
            <a:avLst/>
          </a:prstGeom>
          <a:ln w="0">
            <a:noFill/>
          </a:ln>
        </p:spPr>
      </p:pic>
      <p:sp>
        <p:nvSpPr>
          <p:cNvPr id="844" name=""/>
          <p:cNvSpPr txBox="1"/>
          <p:nvPr/>
        </p:nvSpPr>
        <p:spPr>
          <a:xfrm>
            <a:off x="2845440" y="1892880"/>
            <a:ext cx="3506040" cy="346320"/>
          </a:xfrm>
          <a:prstGeom prst="rect">
            <a:avLst/>
          </a:prstGeom>
          <a:noFill/>
          <a:ln w="0">
            <a:noFill/>
          </a:ln>
        </p:spPr>
        <p:txBody>
          <a:bodyPr lIns="90000" rIns="90000" tIns="45000" bIns="45000" anchor="t">
            <a:noAutofit/>
          </a:bodyPr>
          <a:p>
            <a:r>
              <a:rPr b="0" lang="en-US" sz="1800" spc="-1" strike="noStrike">
                <a:latin typeface="Arial"/>
              </a:rPr>
              <a:t>A NPR modem, made by F4HDK</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5" name=""/>
          <p:cNvSpPr txBox="1"/>
          <p:nvPr/>
        </p:nvSpPr>
        <p:spPr>
          <a:xfrm>
            <a:off x="860400" y="892800"/>
            <a:ext cx="9757800" cy="2166120"/>
          </a:xfrm>
          <a:prstGeom prst="rect">
            <a:avLst/>
          </a:prstGeom>
          <a:noFill/>
          <a:ln w="0">
            <a:noFill/>
          </a:ln>
        </p:spPr>
        <p:txBody>
          <a:bodyPr lIns="90000" rIns="90000" tIns="45000" bIns="45000" anchor="t">
            <a:noAutofit/>
          </a:bodyPr>
          <a:p>
            <a:r>
              <a:rPr b="1" lang="en-US" sz="4000" spc="-1" strike="noStrike" u="wavyHeavy">
                <a:uFillTx/>
                <a:latin typeface="Noto Sans"/>
              </a:rPr>
              <a:t>New Packet Radio</a:t>
            </a:r>
            <a:endParaRPr b="0" lang="en-US" sz="4000" spc="-1" strike="noStrike">
              <a:latin typeface="Arial"/>
            </a:endParaRPr>
          </a:p>
        </p:txBody>
      </p:sp>
      <p:sp>
        <p:nvSpPr>
          <p:cNvPr id="846" name=""/>
          <p:cNvSpPr txBox="1"/>
          <p:nvPr/>
        </p:nvSpPr>
        <p:spPr>
          <a:xfrm>
            <a:off x="1133280" y="1699560"/>
            <a:ext cx="5920200" cy="602280"/>
          </a:xfrm>
          <a:prstGeom prst="rect">
            <a:avLst/>
          </a:prstGeom>
          <a:noFill/>
          <a:ln w="0">
            <a:noFill/>
          </a:ln>
        </p:spPr>
        <p:txBody>
          <a:bodyPr lIns="90000" rIns="90000" tIns="45000" bIns="45000" anchor="t">
            <a:noAutofit/>
          </a:bodyPr>
          <a:p>
            <a:r>
              <a:rPr b="1" lang="en-US" sz="1800" spc="-1" strike="noStrike">
                <a:latin typeface="Arial"/>
              </a:rPr>
              <a:t>A completely open source modem and protocol for Amateur radio use.</a:t>
            </a:r>
            <a:endParaRPr b="1" lang="en-US" sz="1800" spc="-1" strike="noStrike">
              <a:latin typeface="Arial"/>
            </a:endParaRPr>
          </a:p>
        </p:txBody>
      </p:sp>
      <p:sp>
        <p:nvSpPr>
          <p:cNvPr id="847" name=""/>
          <p:cNvSpPr txBox="1"/>
          <p:nvPr/>
        </p:nvSpPr>
        <p:spPr>
          <a:xfrm>
            <a:off x="723240" y="2471760"/>
            <a:ext cx="8150760" cy="1370160"/>
          </a:xfrm>
          <a:prstGeom prst="rect">
            <a:avLst/>
          </a:prstGeom>
          <a:noFill/>
          <a:ln w="0">
            <a:noFill/>
          </a:ln>
        </p:spPr>
        <p:txBody>
          <a:bodyPr lIns="90000" rIns="90000" tIns="45000" bIns="45000" anchor="t">
            <a:noAutofit/>
          </a:bodyPr>
          <a:p>
            <a:pPr marL="216000" indent="-216000">
              <a:buClr>
                <a:srgbClr val="000000"/>
              </a:buClr>
              <a:buSzPct val="45000"/>
              <a:buFont typeface="Wingdings" charset="2"/>
              <a:buChar char=""/>
            </a:pPr>
            <a:r>
              <a:rPr b="0" lang="en-US" sz="1800" spc="-1" strike="noStrike">
                <a:latin typeface="Arial"/>
              </a:rPr>
              <a:t>Designed to transport IP traffic over the 70cm ham band with radio Links.</a:t>
            </a:r>
            <a:endParaRPr b="0" lang="en-US" sz="1800" spc="-1" strike="noStrike">
              <a:latin typeface="Arial"/>
            </a:endParaRPr>
          </a:p>
          <a:p>
            <a:pPr marL="216000" indent="-216000">
              <a:buClr>
                <a:srgbClr val="000000"/>
              </a:buClr>
              <a:buSzPct val="45000"/>
              <a:buFont typeface="Wingdings" charset="2"/>
              <a:buChar char=""/>
            </a:pPr>
            <a:r>
              <a:rPr b="0" lang="en-US" sz="1800" spc="-1" strike="noStrike">
                <a:latin typeface="Arial"/>
              </a:rPr>
              <a:t>Capable of 50-500kbps, depending on chosen bandwidth.</a:t>
            </a:r>
            <a:endParaRPr b="0" lang="en-US" sz="1800" spc="-1" strike="noStrike">
              <a:latin typeface="Arial"/>
            </a:endParaRPr>
          </a:p>
          <a:p>
            <a:pPr marL="216000" indent="-216000">
              <a:buClr>
                <a:srgbClr val="000000"/>
              </a:buClr>
              <a:buSzPct val="45000"/>
              <a:buFont typeface="Wingdings" charset="2"/>
              <a:buChar char=""/>
            </a:pPr>
            <a:r>
              <a:rPr b="0" lang="en-US" sz="1800" spc="-1" strike="noStrike">
                <a:latin typeface="Arial"/>
              </a:rPr>
              <a:t>Connected to a computer with Ethernet, so no additional software or setup is required (plug and play).</a:t>
            </a:r>
            <a:endParaRPr b="0" lang="en-US" sz="1800" spc="-1" strike="noStrike">
              <a:latin typeface="Arial"/>
            </a:endParaRPr>
          </a:p>
          <a:p>
            <a:pPr marL="216000" indent="-216000">
              <a:buClr>
                <a:srgbClr val="000000"/>
              </a:buClr>
              <a:buSzPct val="45000"/>
              <a:buFont typeface="Wingdings" charset="2"/>
              <a:buChar char=""/>
            </a:pPr>
            <a:r>
              <a:rPr b="0" lang="en-US" sz="1800" spc="-1" strike="noStrike">
                <a:latin typeface="Arial"/>
              </a:rPr>
              <a:t>Modem build, parts list and firmware all open source.</a:t>
            </a:r>
            <a:endParaRPr b="0" lang="en-US" sz="1800" spc="-1" strike="noStrike">
              <a:latin typeface="Arial"/>
            </a:endParaRPr>
          </a:p>
        </p:txBody>
      </p:sp>
      <p:sp>
        <p:nvSpPr>
          <p:cNvPr id="848" name=""/>
          <p:cNvSpPr txBox="1"/>
          <p:nvPr/>
        </p:nvSpPr>
        <p:spPr>
          <a:xfrm>
            <a:off x="743400" y="4118760"/>
            <a:ext cx="5868360" cy="346680"/>
          </a:xfrm>
          <a:prstGeom prst="rect">
            <a:avLst/>
          </a:prstGeom>
          <a:noFill/>
          <a:ln w="0">
            <a:noFill/>
          </a:ln>
        </p:spPr>
        <p:txBody>
          <a:bodyPr lIns="90000" rIns="90000" tIns="45000" bIns="45000" anchor="t">
            <a:noAutofit/>
          </a:bodyPr>
          <a:p>
            <a:r>
              <a:rPr b="0" lang="en-US" sz="1800" spc="-1" strike="noStrike">
                <a:latin typeface="Arial"/>
                <a:hlinkClick r:id="rId1"/>
              </a:rPr>
              <a:t>https://hackaday.io/project/164092-npr-new-packet-radio</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9" name=""/>
          <p:cNvSpPr txBox="1"/>
          <p:nvPr/>
        </p:nvSpPr>
        <p:spPr>
          <a:xfrm>
            <a:off x="1644480" y="181800"/>
            <a:ext cx="9757800" cy="2166120"/>
          </a:xfrm>
          <a:prstGeom prst="rect">
            <a:avLst/>
          </a:prstGeom>
          <a:noFill/>
          <a:ln w="0">
            <a:noFill/>
          </a:ln>
        </p:spPr>
        <p:txBody>
          <a:bodyPr lIns="90000" rIns="90000" tIns="45000" bIns="45000" anchor="t">
            <a:noAutofit/>
          </a:bodyPr>
          <a:p>
            <a:r>
              <a:rPr b="1" lang="en-US" sz="4000" spc="-1" strike="noStrike" u="wavyHeavy">
                <a:uFillTx/>
                <a:latin typeface="Noto Sans"/>
              </a:rPr>
              <a:t>Additional Resources</a:t>
            </a:r>
            <a:endParaRPr b="0" lang="en-US" sz="4000" spc="-1" strike="noStrike">
              <a:latin typeface="Arial"/>
            </a:endParaRPr>
          </a:p>
        </p:txBody>
      </p:sp>
      <p:sp>
        <p:nvSpPr>
          <p:cNvPr id="850" name=""/>
          <p:cNvSpPr txBox="1"/>
          <p:nvPr/>
        </p:nvSpPr>
        <p:spPr>
          <a:xfrm>
            <a:off x="964800" y="867960"/>
            <a:ext cx="8774640" cy="858240"/>
          </a:xfrm>
          <a:prstGeom prst="rect">
            <a:avLst/>
          </a:prstGeom>
          <a:noFill/>
          <a:ln w="0">
            <a:noFill/>
          </a:ln>
        </p:spPr>
        <p:txBody>
          <a:bodyPr lIns="90000" rIns="90000" tIns="45000" bIns="45000" anchor="t">
            <a:noAutofit/>
          </a:bodyPr>
          <a:p>
            <a:r>
              <a:rPr b="0" lang="en-US" sz="1800" spc="-1" strike="noStrike">
                <a:latin typeface="Arial"/>
              </a:rPr>
              <a:t>These are resources I’ve found</a:t>
            </a:r>
            <a:r>
              <a:rPr b="1" lang="en-US" sz="1800" spc="-1" strike="noStrike">
                <a:latin typeface="Arial"/>
              </a:rPr>
              <a:t> useful for modern information</a:t>
            </a:r>
            <a:r>
              <a:rPr b="0" lang="en-US" sz="1800" spc="-1" strike="noStrike">
                <a:latin typeface="Arial"/>
              </a:rPr>
              <a:t> than can be applied </a:t>
            </a:r>
            <a:br>
              <a:rPr sz="1800"/>
            </a:br>
            <a:r>
              <a:rPr b="0" lang="en-US" sz="1800" spc="-1" strike="noStrike">
                <a:latin typeface="Arial"/>
              </a:rPr>
              <a:t>in the real world. I’ve left the 90’s ‘wall of text’ style resources out of this because</a:t>
            </a:r>
            <a:endParaRPr b="0" lang="en-US" sz="1800" spc="-1" strike="noStrike">
              <a:latin typeface="Arial"/>
            </a:endParaRPr>
          </a:p>
          <a:p>
            <a:r>
              <a:rPr b="0" lang="en-US" sz="1800" spc="-1" strike="noStrike">
                <a:latin typeface="Arial"/>
              </a:rPr>
              <a:t>lots of the infromation isn’t useful anymore.</a:t>
            </a:r>
            <a:endParaRPr b="0" lang="en-US" sz="1800" spc="-1" strike="noStrike">
              <a:latin typeface="Arial"/>
            </a:endParaRPr>
          </a:p>
        </p:txBody>
      </p:sp>
      <p:sp>
        <p:nvSpPr>
          <p:cNvPr id="851" name=""/>
          <p:cNvSpPr txBox="1"/>
          <p:nvPr/>
        </p:nvSpPr>
        <p:spPr>
          <a:xfrm>
            <a:off x="873360" y="1976760"/>
            <a:ext cx="7989120" cy="3927600"/>
          </a:xfrm>
          <a:prstGeom prst="rect">
            <a:avLst/>
          </a:prstGeom>
          <a:noFill/>
          <a:ln w="0">
            <a:noFill/>
          </a:ln>
        </p:spPr>
        <p:txBody>
          <a:bodyPr lIns="90000" rIns="90000" tIns="45000" bIns="45000" anchor="t">
            <a:noAutofit/>
          </a:bodyPr>
          <a:p>
            <a:pPr marL="216000" indent="-216000">
              <a:buClr>
                <a:srgbClr val="000000"/>
              </a:buClr>
              <a:buSzPct val="45000"/>
              <a:buFont typeface="Wingdings" charset="2"/>
              <a:buChar char=""/>
            </a:pPr>
            <a:r>
              <a:rPr b="0" lang="en-US" sz="1600" spc="-1" strike="noStrike">
                <a:latin typeface="Arial"/>
                <a:hlinkClick r:id="rId1"/>
              </a:rPr>
              <a:t>https://blog.habets.se/</a:t>
            </a:r>
            <a:br>
              <a:rPr sz="1600"/>
            </a:br>
            <a:r>
              <a:rPr b="0" lang="en-US" sz="1600" spc="-1" strike="noStrike">
                <a:latin typeface="Arial"/>
              </a:rPr>
              <a:t>A personal blog, but has lots of modern documentation on packet radio experiments.</a:t>
            </a:r>
            <a:endParaRPr b="0" lang="en-US" sz="1600" spc="-1" strike="noStrike">
              <a:latin typeface="Arial"/>
            </a:endParaRPr>
          </a:p>
          <a:p>
            <a:pPr marL="216000" indent="-216000">
              <a:buClr>
                <a:srgbClr val="000000"/>
              </a:buClr>
              <a:buSzPct val="45000"/>
              <a:buFont typeface="Wingdings" charset="2"/>
              <a:buChar char=""/>
            </a:pPr>
            <a:r>
              <a:rPr b="0" lang="en-US" sz="1600" spc="-1" strike="noStrike">
                <a:latin typeface="Arial"/>
                <a:hlinkClick r:id="rId2"/>
              </a:rPr>
              <a:t>https://www.youtube.com/@KM6LYW</a:t>
            </a:r>
            <a:r>
              <a:rPr b="0" lang="en-US" sz="1600" spc="-1" strike="noStrike">
                <a:latin typeface="Arial"/>
              </a:rPr>
              <a:t> </a:t>
            </a:r>
            <a:r>
              <a:rPr b="0" lang="en-US" sz="1600" spc="-1" strike="noStrike">
                <a:latin typeface="Arial"/>
                <a:hlinkClick r:id="rId3"/>
              </a:rPr>
              <a:t>https://digipi.org/</a:t>
            </a:r>
            <a:br>
              <a:rPr sz="1600"/>
            </a:br>
            <a:r>
              <a:rPr b="0" lang="en-US" sz="1600" spc="-1" strike="noStrike">
                <a:latin typeface="Arial"/>
              </a:rPr>
              <a:t>Author of “DigiPi” Image, which makes packet radio more accessible to people, using a microcomputer for the software.</a:t>
            </a:r>
            <a:endParaRPr b="0" lang="en-US" sz="1600" spc="-1" strike="noStrike">
              <a:latin typeface="Arial"/>
            </a:endParaRPr>
          </a:p>
          <a:p>
            <a:pPr marL="216000" indent="-216000">
              <a:buClr>
                <a:srgbClr val="000000"/>
              </a:buClr>
              <a:buSzPct val="45000"/>
              <a:buFont typeface="Wingdings" charset="2"/>
              <a:buChar char=""/>
            </a:pPr>
            <a:r>
              <a:rPr b="0" lang="en-US" sz="1600" spc="-1" strike="noStrike">
                <a:latin typeface="Arial"/>
                <a:hlinkClick r:id="rId4"/>
              </a:rPr>
              <a:t>https://www.youtube.com/@KM4ACK/</a:t>
            </a:r>
            <a:endParaRPr b="0" lang="en-US" sz="1600" spc="-1" strike="noStrike">
              <a:latin typeface="Arial"/>
            </a:endParaRPr>
          </a:p>
          <a:p>
            <a:pPr marL="216000" indent="-216000">
              <a:buClr>
                <a:srgbClr val="000000"/>
              </a:buClr>
              <a:buSzPct val="45000"/>
              <a:buFont typeface="Wingdings" charset="2"/>
              <a:buChar char=""/>
            </a:pPr>
            <a:r>
              <a:rPr b="0" lang="en-US" sz="1600" spc="-1" strike="noStrike">
                <a:latin typeface="Arial"/>
              </a:rPr>
              <a:t>Lots of good content on APRS, and the bleeding edge of APRS Implementation</a:t>
            </a:r>
            <a:endParaRPr b="0" lang="en-US" sz="1600" spc="-1" strike="noStrike">
              <a:latin typeface="Arial"/>
            </a:endParaRPr>
          </a:p>
          <a:p>
            <a:pPr marL="216000" indent="-216000">
              <a:buClr>
                <a:srgbClr val="000000"/>
              </a:buClr>
              <a:buSzPct val="45000"/>
              <a:buFont typeface="Wingdings" charset="2"/>
              <a:buChar char=""/>
            </a:pPr>
            <a:r>
              <a:rPr b="0" lang="en-US" sz="1600" spc="-1" strike="noStrike">
                <a:latin typeface="Arial"/>
                <a:hlinkClick r:id="rId5"/>
              </a:rPr>
              <a:t>https://tldp.org/HOWTO/AX25-HOWTO/</a:t>
            </a:r>
            <a:br>
              <a:rPr sz="1600"/>
            </a:br>
            <a:r>
              <a:rPr b="0" lang="en-US" sz="1600" spc="-1" strike="noStrike">
                <a:latin typeface="Arial"/>
              </a:rPr>
              <a:t>Dated 2001, but still a wealth of information about AX25 TCP/IP setup</a:t>
            </a:r>
            <a:br>
              <a:rPr sz="1600"/>
            </a:br>
            <a:r>
              <a:rPr b="0" lang="en-US" sz="1600" spc="-1" strike="noStrike">
                <a:latin typeface="Arial"/>
              </a:rPr>
              <a:t>within Linux.</a:t>
            </a:r>
            <a:endParaRPr b="0" lang="en-US" sz="1600" spc="-1" strike="noStrike">
              <a:latin typeface="Arial"/>
            </a:endParaRPr>
          </a:p>
          <a:p>
            <a:pPr marL="216000" indent="-216000">
              <a:buClr>
                <a:srgbClr val="000000"/>
              </a:buClr>
              <a:buSzPct val="45000"/>
              <a:buFont typeface="Wingdings" charset="2"/>
              <a:buChar char=""/>
            </a:pPr>
            <a:r>
              <a:rPr b="0" lang="en-US" sz="1600" spc="-1" strike="noStrike">
                <a:latin typeface="Arial"/>
                <a:hlinkClick r:id="rId6"/>
              </a:rPr>
              <a:t>https://www.zeroretries.org/</a:t>
            </a:r>
            <a:br>
              <a:rPr sz="1600"/>
            </a:br>
            <a:r>
              <a:rPr b="0" lang="en-US" sz="1600" spc="-1" strike="noStrike">
                <a:latin typeface="Arial"/>
              </a:rPr>
              <a:t>Not just Packet Radio, but focuses on the bleeding edge news in the world of digital amateur communication, which includes packet.</a:t>
            </a:r>
            <a:endParaRPr b="0" lang="en-US" sz="1600" spc="-1" strike="noStrike">
              <a:latin typeface="Arial"/>
            </a:endParaRPr>
          </a:p>
          <a:p>
            <a:pPr marL="216000" indent="-216000">
              <a:buClr>
                <a:srgbClr val="000000"/>
              </a:buClr>
              <a:buSzPct val="45000"/>
              <a:buFont typeface="Wingdings" charset="2"/>
              <a:buChar char=""/>
            </a:pPr>
            <a:r>
              <a:rPr b="0" lang="en-US" sz="1600" spc="-1" strike="noStrike">
                <a:latin typeface="Arial"/>
                <a:hlinkClick r:id="rId7"/>
              </a:rPr>
              <a:t>https://themodernham.com/</a:t>
            </a:r>
            <a:br>
              <a:rPr sz="1600"/>
            </a:br>
            <a:r>
              <a:rPr b="0" lang="en-US" sz="1600" spc="-1" strike="noStrike">
                <a:latin typeface="Arial"/>
              </a:rPr>
              <a:t>Myself (I document all of my Packet Radio Projects for Modern Operating Systems)</a:t>
            </a:r>
            <a:br>
              <a:rPr sz="1600"/>
            </a:br>
            <a:br>
              <a:rPr sz="1600"/>
            </a:br>
            <a:r>
              <a:rPr b="0" lang="en-US" sz="1600" spc="-1" strike="noStrike">
                <a:latin typeface="Arial"/>
              </a:rPr>
              <a:t> </a:t>
            </a:r>
            <a:endParaRPr b="0" lang="en-US" sz="16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305</TotalTime>
  <Application>LibreOffice/7.4.1.2$Windows_X86_64 LibreOffice_project/3c58a8f3a960df8bc8fd77b461821e42c061c5f0</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2024-03-19T12:25:34Z</dcterms:created>
  <dc:creator/>
  <dc:description/>
  <dc:language>en-US</dc:language>
  <cp:lastModifiedBy/>
  <dcterms:modified xsi:type="dcterms:W3CDTF">2024-03-21T11:18:33Z</dcterms:modified>
  <cp:revision>4</cp:revision>
  <dc:subject/>
  <dc:title>Grey Elegant</dc:title>
</cp:coreProperties>
</file>